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sldIdLst>
    <p:sldId id="315" r:id="rId5"/>
    <p:sldId id="281" r:id="rId6"/>
    <p:sldId id="322" r:id="rId7"/>
    <p:sldId id="280" r:id="rId8"/>
    <p:sldId id="259" r:id="rId9"/>
    <p:sldId id="289" r:id="rId10"/>
    <p:sldId id="314" r:id="rId11"/>
    <p:sldId id="297" r:id="rId12"/>
    <p:sldId id="294" r:id="rId13"/>
    <p:sldId id="317" r:id="rId14"/>
    <p:sldId id="298" r:id="rId15"/>
    <p:sldId id="295" r:id="rId16"/>
    <p:sldId id="279" r:id="rId17"/>
    <p:sldId id="4846" r:id="rId18"/>
    <p:sldId id="312" r:id="rId19"/>
    <p:sldId id="309" r:id="rId20"/>
    <p:sldId id="260" r:id="rId21"/>
    <p:sldId id="316" r:id="rId22"/>
    <p:sldId id="4879" r:id="rId23"/>
    <p:sldId id="487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randing &amp; Productivity Tools" id="{8683E18F-D5A4-7A4C-BE7D-3D4FC17E5FA9}">
          <p14:sldIdLst>
            <p14:sldId id="315"/>
          </p14:sldIdLst>
        </p14:section>
        <p14:section name="Presentation" id="{315AE2E9-13C1-F142-B173-F3255391D669}">
          <p14:sldIdLst>
            <p14:sldId id="281"/>
            <p14:sldId id="322"/>
            <p14:sldId id="280"/>
            <p14:sldId id="259"/>
            <p14:sldId id="289"/>
            <p14:sldId id="314"/>
            <p14:sldId id="297"/>
            <p14:sldId id="294"/>
            <p14:sldId id="317"/>
            <p14:sldId id="298"/>
            <p14:sldId id="295"/>
            <p14:sldId id="279"/>
            <p14:sldId id="4846"/>
            <p14:sldId id="312"/>
            <p14:sldId id="309"/>
            <p14:sldId id="260"/>
            <p14:sldId id="316"/>
            <p14:sldId id="4879"/>
            <p14:sldId id="4878"/>
          </p14:sldIdLst>
        </p14:section>
        <p14:section name="Appendix" id="{08A5BEF5-EBB0-DC45-AD70-F1DEE5D5D4A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202F39-4889-9CA1-86B8-A960032747D8}" name="Kristen Stutt" initials="KS" userId="4e75446c9921e850" providerId="Windows Live"/>
  <p188:author id="{89F9DB57-E76B-A504-9EB3-8F0A3BA9BAFB}" name="Denise Anderson" initials="DA" userId="S::danderson@firstinspires.org::04f3b61a-abc5-46bb-b253-0ba5138a29d4" providerId="AD"/>
  <p188:author id="{95582667-6102-27E7-ED8E-01A166EB4B6B}" name="Guest User" initials="GU" userId="Guest User" providerId="Windows Live"/>
  <p188:author id="{803E3B83-307F-8978-2ED4-E209AFE45ABD}" name="Kim Wierman" initials="KW" userId="S::kwierman@firstinspires.org::f978fa04-c5ee-4b73-92bb-483ed6349645" providerId="AD"/>
  <p188:author id="{EF7075A7-95CC-2A7A-18EE-71A5B8DF453B}" name="Kelli Plasket" initials="KP" userId="S::kplasket@firstinspires.org::a416923b-c35a-4712-a471-caf49e24905e" providerId="AD"/>
  <p188:author id="{462CD1E6-A7C9-32C2-6F7F-C2CD5E97C9FD}" name="Collin Fultz" initials="CF" userId="S::cfultz@firstinspires.org::363e1b86-f3e8-4cb8-81bb-aa7404d8092d" providerId="AD"/>
  <p188:author id="{1D122FFD-A7F6-BF9D-36F8-22549C30530D}" name="kristen stutt" initials="ks" userId="1b4c4659717a11db"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3021"/>
    <a:srgbClr val="009BD4"/>
    <a:srgbClr val="F57E25"/>
    <a:srgbClr val="00A651"/>
    <a:srgbClr val="662C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51"/>
    <p:restoredTop sz="96247" autoAdjust="0"/>
  </p:normalViewPr>
  <p:slideViewPr>
    <p:cSldViewPr snapToGrid="0">
      <p:cViewPr varScale="1">
        <p:scale>
          <a:sx n="106" d="100"/>
          <a:sy n="106" d="100"/>
        </p:scale>
        <p:origin x="726" y="11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ke Osborn" userId="e14de962-5dea-4ff6-80fb-3c06a30116d0" providerId="ADAL" clId="{C97282E9-17BB-435B-8B57-9EB19083B432}"/>
    <pc:docChg chg="delSld modSld delMainMaster modSection">
      <pc:chgData name="Jake Osborn" userId="e14de962-5dea-4ff6-80fb-3c06a30116d0" providerId="ADAL" clId="{C97282E9-17BB-435B-8B57-9EB19083B432}" dt="2026-05-20T23:43:53.496" v="5" actId="2696"/>
      <pc:docMkLst>
        <pc:docMk/>
      </pc:docMkLst>
      <pc:sldChg chg="del">
        <pc:chgData name="Jake Osborn" userId="e14de962-5dea-4ff6-80fb-3c06a30116d0" providerId="ADAL" clId="{C97282E9-17BB-435B-8B57-9EB19083B432}" dt="2026-05-20T23:43:53.496" v="5" actId="2696"/>
        <pc:sldMkLst>
          <pc:docMk/>
          <pc:sldMk cId="1167210458" sldId="269"/>
        </pc:sldMkLst>
      </pc:sldChg>
      <pc:sldChg chg="mod modShow">
        <pc:chgData name="Jake Osborn" userId="e14de962-5dea-4ff6-80fb-3c06a30116d0" providerId="ADAL" clId="{C97282E9-17BB-435B-8B57-9EB19083B432}" dt="2026-05-20T23:42:59.615" v="2" actId="34476"/>
        <pc:sldMkLst>
          <pc:docMk/>
          <pc:sldMk cId="3910986967" sldId="279"/>
        </pc:sldMkLst>
      </pc:sldChg>
      <pc:sldChg chg="mod modShow">
        <pc:chgData name="Jake Osborn" userId="e14de962-5dea-4ff6-80fb-3c06a30116d0" providerId="ADAL" clId="{C97282E9-17BB-435B-8B57-9EB19083B432}" dt="2026-05-20T23:42:52.337" v="1" actId="34476"/>
        <pc:sldMkLst>
          <pc:docMk/>
          <pc:sldMk cId="2172374213" sldId="317"/>
        </pc:sldMkLst>
      </pc:sldChg>
      <pc:sldChg chg="del">
        <pc:chgData name="Jake Osborn" userId="e14de962-5dea-4ff6-80fb-3c06a30116d0" providerId="ADAL" clId="{C97282E9-17BB-435B-8B57-9EB19083B432}" dt="2026-05-20T23:43:04.524" v="3" actId="2696"/>
        <pc:sldMkLst>
          <pc:docMk/>
          <pc:sldMk cId="2480170290" sldId="321"/>
        </pc:sldMkLst>
      </pc:sldChg>
      <pc:sldChg chg="mod modShow">
        <pc:chgData name="Jake Osborn" userId="e14de962-5dea-4ff6-80fb-3c06a30116d0" providerId="ADAL" clId="{C97282E9-17BB-435B-8B57-9EB19083B432}" dt="2026-05-20T23:43:11.149" v="4" actId="34476"/>
        <pc:sldMkLst>
          <pc:docMk/>
          <pc:sldMk cId="1258939921" sldId="322"/>
        </pc:sldMkLst>
      </pc:sldChg>
      <pc:sldChg chg="del">
        <pc:chgData name="Jake Osborn" userId="e14de962-5dea-4ff6-80fb-3c06a30116d0" providerId="ADAL" clId="{C97282E9-17BB-435B-8B57-9EB19083B432}" dt="2026-05-20T23:42:50.130" v="0" actId="2696"/>
        <pc:sldMkLst>
          <pc:docMk/>
          <pc:sldMk cId="1806443022" sldId="4877"/>
        </pc:sldMkLst>
      </pc:sldChg>
      <pc:sldMasterChg chg="del delSldLayout">
        <pc:chgData name="Jake Osborn" userId="e14de962-5dea-4ff6-80fb-3c06a30116d0" providerId="ADAL" clId="{C97282E9-17BB-435B-8B57-9EB19083B432}" dt="2026-05-20T23:43:53.496" v="5" actId="2696"/>
        <pc:sldMasterMkLst>
          <pc:docMk/>
          <pc:sldMasterMk cId="3990024714" sldId="2147483711"/>
        </pc:sldMasterMkLst>
        <pc:sldLayoutChg chg="del">
          <pc:chgData name="Jake Osborn" userId="e14de962-5dea-4ff6-80fb-3c06a30116d0" providerId="ADAL" clId="{C97282E9-17BB-435B-8B57-9EB19083B432}" dt="2026-05-20T23:43:53.496" v="5" actId="2696"/>
          <pc:sldLayoutMkLst>
            <pc:docMk/>
            <pc:sldMasterMk cId="3990024714" sldId="2147483711"/>
            <pc:sldLayoutMk cId="3260591520" sldId="2147483712"/>
          </pc:sldLayoutMkLst>
        </pc:sldLayoutChg>
        <pc:sldLayoutChg chg="del">
          <pc:chgData name="Jake Osborn" userId="e14de962-5dea-4ff6-80fb-3c06a30116d0" providerId="ADAL" clId="{C97282E9-17BB-435B-8B57-9EB19083B432}" dt="2026-05-20T23:43:53.496" v="5" actId="2696"/>
          <pc:sldLayoutMkLst>
            <pc:docMk/>
            <pc:sldMasterMk cId="3990024714" sldId="2147483711"/>
            <pc:sldLayoutMk cId="759860398" sldId="2147483713"/>
          </pc:sldLayoutMkLst>
        </pc:sldLayoutChg>
        <pc:sldLayoutChg chg="del">
          <pc:chgData name="Jake Osborn" userId="e14de962-5dea-4ff6-80fb-3c06a30116d0" providerId="ADAL" clId="{C97282E9-17BB-435B-8B57-9EB19083B432}" dt="2026-05-20T23:43:53.496" v="5" actId="2696"/>
          <pc:sldLayoutMkLst>
            <pc:docMk/>
            <pc:sldMasterMk cId="3990024714" sldId="2147483711"/>
            <pc:sldLayoutMk cId="1775565436" sldId="2147483714"/>
          </pc:sldLayoutMkLst>
        </pc:sldLayoutChg>
        <pc:sldLayoutChg chg="del">
          <pc:chgData name="Jake Osborn" userId="e14de962-5dea-4ff6-80fb-3c06a30116d0" providerId="ADAL" clId="{C97282E9-17BB-435B-8B57-9EB19083B432}" dt="2026-05-20T23:43:53.496" v="5" actId="2696"/>
          <pc:sldLayoutMkLst>
            <pc:docMk/>
            <pc:sldMasterMk cId="3990024714" sldId="2147483711"/>
            <pc:sldLayoutMk cId="3969554327" sldId="2147483715"/>
          </pc:sldLayoutMkLst>
        </pc:sldLayoutChg>
        <pc:sldLayoutChg chg="del">
          <pc:chgData name="Jake Osborn" userId="e14de962-5dea-4ff6-80fb-3c06a30116d0" providerId="ADAL" clId="{C97282E9-17BB-435B-8B57-9EB19083B432}" dt="2026-05-20T23:43:53.496" v="5" actId="2696"/>
          <pc:sldLayoutMkLst>
            <pc:docMk/>
            <pc:sldMasterMk cId="3990024714" sldId="2147483711"/>
            <pc:sldLayoutMk cId="3932020090" sldId="2147483716"/>
          </pc:sldLayoutMkLst>
        </pc:sldLayoutChg>
        <pc:sldLayoutChg chg="del">
          <pc:chgData name="Jake Osborn" userId="e14de962-5dea-4ff6-80fb-3c06a30116d0" providerId="ADAL" clId="{C97282E9-17BB-435B-8B57-9EB19083B432}" dt="2026-05-20T23:43:53.496" v="5" actId="2696"/>
          <pc:sldLayoutMkLst>
            <pc:docMk/>
            <pc:sldMasterMk cId="3990024714" sldId="2147483711"/>
            <pc:sldLayoutMk cId="448392564" sldId="2147483717"/>
          </pc:sldLayoutMkLst>
        </pc:sldLayoutChg>
        <pc:sldLayoutChg chg="del">
          <pc:chgData name="Jake Osborn" userId="e14de962-5dea-4ff6-80fb-3c06a30116d0" providerId="ADAL" clId="{C97282E9-17BB-435B-8B57-9EB19083B432}" dt="2026-05-20T23:43:53.496" v="5" actId="2696"/>
          <pc:sldLayoutMkLst>
            <pc:docMk/>
            <pc:sldMasterMk cId="3990024714" sldId="2147483711"/>
            <pc:sldLayoutMk cId="3632182090" sldId="2147483718"/>
          </pc:sldLayoutMkLst>
        </pc:sldLayoutChg>
        <pc:sldLayoutChg chg="del">
          <pc:chgData name="Jake Osborn" userId="e14de962-5dea-4ff6-80fb-3c06a30116d0" providerId="ADAL" clId="{C97282E9-17BB-435B-8B57-9EB19083B432}" dt="2026-05-20T23:43:53.496" v="5" actId="2696"/>
          <pc:sldLayoutMkLst>
            <pc:docMk/>
            <pc:sldMasterMk cId="3990024714" sldId="2147483711"/>
            <pc:sldLayoutMk cId="1453790299" sldId="2147483719"/>
          </pc:sldLayoutMkLst>
        </pc:sldLayoutChg>
        <pc:sldLayoutChg chg="del">
          <pc:chgData name="Jake Osborn" userId="e14de962-5dea-4ff6-80fb-3c06a30116d0" providerId="ADAL" clId="{C97282E9-17BB-435B-8B57-9EB19083B432}" dt="2026-05-20T23:43:53.496" v="5" actId="2696"/>
          <pc:sldLayoutMkLst>
            <pc:docMk/>
            <pc:sldMasterMk cId="3990024714" sldId="2147483711"/>
            <pc:sldLayoutMk cId="4173136516" sldId="2147483720"/>
          </pc:sldLayoutMkLst>
        </pc:sldLayoutChg>
        <pc:sldLayoutChg chg="del">
          <pc:chgData name="Jake Osborn" userId="e14de962-5dea-4ff6-80fb-3c06a30116d0" providerId="ADAL" clId="{C97282E9-17BB-435B-8B57-9EB19083B432}" dt="2026-05-20T23:43:53.496" v="5" actId="2696"/>
          <pc:sldLayoutMkLst>
            <pc:docMk/>
            <pc:sldMasterMk cId="3990024714" sldId="2147483711"/>
            <pc:sldLayoutMk cId="2629964427" sldId="2147483721"/>
          </pc:sldLayoutMkLst>
        </pc:sldLayoutChg>
        <pc:sldLayoutChg chg="del">
          <pc:chgData name="Jake Osborn" userId="e14de962-5dea-4ff6-80fb-3c06a30116d0" providerId="ADAL" clId="{C97282E9-17BB-435B-8B57-9EB19083B432}" dt="2026-05-20T23:43:53.496" v="5" actId="2696"/>
          <pc:sldLayoutMkLst>
            <pc:docMk/>
            <pc:sldMasterMk cId="3990024714" sldId="2147483711"/>
            <pc:sldLayoutMk cId="1081041590" sldId="2147483722"/>
          </pc:sldLayoutMkLst>
        </pc:sldLayoutChg>
        <pc:sldLayoutChg chg="del">
          <pc:chgData name="Jake Osborn" userId="e14de962-5dea-4ff6-80fb-3c06a30116d0" providerId="ADAL" clId="{C97282E9-17BB-435B-8B57-9EB19083B432}" dt="2026-05-20T23:43:53.496" v="5" actId="2696"/>
          <pc:sldLayoutMkLst>
            <pc:docMk/>
            <pc:sldMasterMk cId="3990024714" sldId="2147483711"/>
            <pc:sldLayoutMk cId="1524091809" sldId="2147483723"/>
          </pc:sldLayoutMkLst>
        </pc:sldLayoutChg>
        <pc:sldLayoutChg chg="del">
          <pc:chgData name="Jake Osborn" userId="e14de962-5dea-4ff6-80fb-3c06a30116d0" providerId="ADAL" clId="{C97282E9-17BB-435B-8B57-9EB19083B432}" dt="2026-05-20T23:43:53.496" v="5" actId="2696"/>
          <pc:sldLayoutMkLst>
            <pc:docMk/>
            <pc:sldMasterMk cId="3990024714" sldId="2147483711"/>
            <pc:sldLayoutMk cId="120169987" sldId="2147483724"/>
          </pc:sldLayoutMkLst>
        </pc:sldLayoutChg>
        <pc:sldLayoutChg chg="del">
          <pc:chgData name="Jake Osborn" userId="e14de962-5dea-4ff6-80fb-3c06a30116d0" providerId="ADAL" clId="{C97282E9-17BB-435B-8B57-9EB19083B432}" dt="2026-05-20T23:43:53.496" v="5" actId="2696"/>
          <pc:sldLayoutMkLst>
            <pc:docMk/>
            <pc:sldMasterMk cId="3990024714" sldId="2147483711"/>
            <pc:sldLayoutMk cId="170470789" sldId="2147483725"/>
          </pc:sldLayoutMkLst>
        </pc:sldLayoutChg>
        <pc:sldLayoutChg chg="del">
          <pc:chgData name="Jake Osborn" userId="e14de962-5dea-4ff6-80fb-3c06a30116d0" providerId="ADAL" clId="{C97282E9-17BB-435B-8B57-9EB19083B432}" dt="2026-05-20T23:43:53.496" v="5" actId="2696"/>
          <pc:sldLayoutMkLst>
            <pc:docMk/>
            <pc:sldMasterMk cId="3990024714" sldId="2147483711"/>
            <pc:sldLayoutMk cId="3636169269" sldId="2147483726"/>
          </pc:sldLayoutMkLst>
        </pc:sldLayoutChg>
        <pc:sldLayoutChg chg="del">
          <pc:chgData name="Jake Osborn" userId="e14de962-5dea-4ff6-80fb-3c06a30116d0" providerId="ADAL" clId="{C97282E9-17BB-435B-8B57-9EB19083B432}" dt="2026-05-20T23:43:53.496" v="5" actId="2696"/>
          <pc:sldLayoutMkLst>
            <pc:docMk/>
            <pc:sldMasterMk cId="3990024714" sldId="2147483711"/>
            <pc:sldLayoutMk cId="2303582555" sldId="2147483727"/>
          </pc:sldLayoutMkLst>
        </pc:sldLayoutChg>
        <pc:sldLayoutChg chg="del">
          <pc:chgData name="Jake Osborn" userId="e14de962-5dea-4ff6-80fb-3c06a30116d0" providerId="ADAL" clId="{C97282E9-17BB-435B-8B57-9EB19083B432}" dt="2026-05-20T23:43:53.496" v="5" actId="2696"/>
          <pc:sldLayoutMkLst>
            <pc:docMk/>
            <pc:sldMasterMk cId="3990024714" sldId="2147483711"/>
            <pc:sldLayoutMk cId="2706939036" sldId="2147483728"/>
          </pc:sldLayoutMkLst>
        </pc:sldLayoutChg>
        <pc:sldLayoutChg chg="del">
          <pc:chgData name="Jake Osborn" userId="e14de962-5dea-4ff6-80fb-3c06a30116d0" providerId="ADAL" clId="{C97282E9-17BB-435B-8B57-9EB19083B432}" dt="2026-05-20T23:43:53.496" v="5" actId="2696"/>
          <pc:sldLayoutMkLst>
            <pc:docMk/>
            <pc:sldMasterMk cId="3990024714" sldId="2147483711"/>
            <pc:sldLayoutMk cId="434555364" sldId="2147483729"/>
          </pc:sldLayoutMkLst>
        </pc:sldLayoutChg>
        <pc:sldLayoutChg chg="del">
          <pc:chgData name="Jake Osborn" userId="e14de962-5dea-4ff6-80fb-3c06a30116d0" providerId="ADAL" clId="{C97282E9-17BB-435B-8B57-9EB19083B432}" dt="2026-05-20T23:43:53.496" v="5" actId="2696"/>
          <pc:sldLayoutMkLst>
            <pc:docMk/>
            <pc:sldMasterMk cId="3990024714" sldId="2147483711"/>
            <pc:sldLayoutMk cId="2407804483" sldId="2147483730"/>
          </pc:sldLayoutMkLst>
        </pc:sldLayoutChg>
        <pc:sldLayoutChg chg="del">
          <pc:chgData name="Jake Osborn" userId="e14de962-5dea-4ff6-80fb-3c06a30116d0" providerId="ADAL" clId="{C97282E9-17BB-435B-8B57-9EB19083B432}" dt="2026-05-20T23:43:53.496" v="5" actId="2696"/>
          <pc:sldLayoutMkLst>
            <pc:docMk/>
            <pc:sldMasterMk cId="3990024714" sldId="2147483711"/>
            <pc:sldLayoutMk cId="1762751837" sldId="2147483731"/>
          </pc:sldLayoutMkLst>
        </pc:sldLayoutChg>
        <pc:sldLayoutChg chg="del">
          <pc:chgData name="Jake Osborn" userId="e14de962-5dea-4ff6-80fb-3c06a30116d0" providerId="ADAL" clId="{C97282E9-17BB-435B-8B57-9EB19083B432}" dt="2026-05-20T23:43:53.496" v="5" actId="2696"/>
          <pc:sldLayoutMkLst>
            <pc:docMk/>
            <pc:sldMasterMk cId="3990024714" sldId="2147483711"/>
            <pc:sldLayoutMk cId="2503853859" sldId="2147483732"/>
          </pc:sldLayoutMkLst>
        </pc:sldLayoutChg>
        <pc:sldLayoutChg chg="del">
          <pc:chgData name="Jake Osborn" userId="e14de962-5dea-4ff6-80fb-3c06a30116d0" providerId="ADAL" clId="{C97282E9-17BB-435B-8B57-9EB19083B432}" dt="2026-05-20T23:43:53.496" v="5" actId="2696"/>
          <pc:sldLayoutMkLst>
            <pc:docMk/>
            <pc:sldMasterMk cId="3990024714" sldId="2147483711"/>
            <pc:sldLayoutMk cId="1614597480" sldId="2147483733"/>
          </pc:sldLayoutMkLst>
        </pc:sldLayoutChg>
        <pc:sldLayoutChg chg="del">
          <pc:chgData name="Jake Osborn" userId="e14de962-5dea-4ff6-80fb-3c06a30116d0" providerId="ADAL" clId="{C97282E9-17BB-435B-8B57-9EB19083B432}" dt="2026-05-20T23:43:53.496" v="5" actId="2696"/>
          <pc:sldLayoutMkLst>
            <pc:docMk/>
            <pc:sldMasterMk cId="3990024714" sldId="2147483711"/>
            <pc:sldLayoutMk cId="2594894663" sldId="2147483734"/>
          </pc:sldLayoutMkLst>
        </pc:sldLayoutChg>
        <pc:sldLayoutChg chg="del">
          <pc:chgData name="Jake Osborn" userId="e14de962-5dea-4ff6-80fb-3c06a30116d0" providerId="ADAL" clId="{C97282E9-17BB-435B-8B57-9EB19083B432}" dt="2026-05-20T23:43:53.496" v="5" actId="2696"/>
          <pc:sldLayoutMkLst>
            <pc:docMk/>
            <pc:sldMasterMk cId="3990024714" sldId="2147483711"/>
            <pc:sldLayoutMk cId="702735341" sldId="2147483735"/>
          </pc:sldLayoutMkLst>
        </pc:sldLayoutChg>
        <pc:sldLayoutChg chg="del">
          <pc:chgData name="Jake Osborn" userId="e14de962-5dea-4ff6-80fb-3c06a30116d0" providerId="ADAL" clId="{C97282E9-17BB-435B-8B57-9EB19083B432}" dt="2026-05-20T23:43:53.496" v="5" actId="2696"/>
          <pc:sldLayoutMkLst>
            <pc:docMk/>
            <pc:sldMasterMk cId="3990024714" sldId="2147483711"/>
            <pc:sldLayoutMk cId="2744696278" sldId="2147483736"/>
          </pc:sldLayoutMkLst>
        </pc:sldLayoutChg>
        <pc:sldLayoutChg chg="del">
          <pc:chgData name="Jake Osborn" userId="e14de962-5dea-4ff6-80fb-3c06a30116d0" providerId="ADAL" clId="{C97282E9-17BB-435B-8B57-9EB19083B432}" dt="2026-05-20T23:43:53.496" v="5" actId="2696"/>
          <pc:sldLayoutMkLst>
            <pc:docMk/>
            <pc:sldMasterMk cId="3990024714" sldId="2147483711"/>
            <pc:sldLayoutMk cId="1741203856" sldId="2147483737"/>
          </pc:sldLayoutMkLst>
        </pc:sldLayoutChg>
        <pc:sldLayoutChg chg="del">
          <pc:chgData name="Jake Osborn" userId="e14de962-5dea-4ff6-80fb-3c06a30116d0" providerId="ADAL" clId="{C97282E9-17BB-435B-8B57-9EB19083B432}" dt="2026-05-20T23:43:53.496" v="5" actId="2696"/>
          <pc:sldLayoutMkLst>
            <pc:docMk/>
            <pc:sldMasterMk cId="3990024714" sldId="2147483711"/>
            <pc:sldLayoutMk cId="3854857114" sldId="2147483738"/>
          </pc:sldLayoutMkLst>
        </pc:sldLayoutChg>
        <pc:sldLayoutChg chg="del">
          <pc:chgData name="Jake Osborn" userId="e14de962-5dea-4ff6-80fb-3c06a30116d0" providerId="ADAL" clId="{C97282E9-17BB-435B-8B57-9EB19083B432}" dt="2026-05-20T23:43:53.496" v="5" actId="2696"/>
          <pc:sldLayoutMkLst>
            <pc:docMk/>
            <pc:sldMasterMk cId="3990024714" sldId="2147483711"/>
            <pc:sldLayoutMk cId="2756680730" sldId="2147483739"/>
          </pc:sldLayoutMkLst>
        </pc:sldLayoutChg>
        <pc:sldLayoutChg chg="del">
          <pc:chgData name="Jake Osborn" userId="e14de962-5dea-4ff6-80fb-3c06a30116d0" providerId="ADAL" clId="{C97282E9-17BB-435B-8B57-9EB19083B432}" dt="2026-05-20T23:43:53.496" v="5" actId="2696"/>
          <pc:sldLayoutMkLst>
            <pc:docMk/>
            <pc:sldMasterMk cId="3990024714" sldId="2147483711"/>
            <pc:sldLayoutMk cId="3213878935" sldId="2147483740"/>
          </pc:sldLayoutMkLst>
        </pc:sldLayoutChg>
        <pc:sldLayoutChg chg="del">
          <pc:chgData name="Jake Osborn" userId="e14de962-5dea-4ff6-80fb-3c06a30116d0" providerId="ADAL" clId="{C97282E9-17BB-435B-8B57-9EB19083B432}" dt="2026-05-20T23:43:53.496" v="5" actId="2696"/>
          <pc:sldLayoutMkLst>
            <pc:docMk/>
            <pc:sldMasterMk cId="3990024714" sldId="2147483711"/>
            <pc:sldLayoutMk cId="1797488283" sldId="2147483741"/>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128" b="0" i="0" u="none" strike="noStrike" kern="1200" cap="none" spc="50" normalizeH="0" baseline="0">
                <a:solidFill>
                  <a:schemeClr val="tx1">
                    <a:lumMod val="65000"/>
                    <a:lumOff val="35000"/>
                  </a:schemeClr>
                </a:solidFill>
                <a:latin typeface="+mj-lt"/>
                <a:ea typeface="+mj-ea"/>
                <a:cs typeface="+mj-cs"/>
              </a:defRPr>
            </a:pPr>
            <a:r>
              <a:rPr lang="en-US" sz="2400" b="1" i="1" u="none" strike="noStrike" kern="1200" cap="none" spc="50" normalizeH="0" baseline="0" dirty="0">
                <a:solidFill>
                  <a:schemeClr val="tx1"/>
                </a:solidFill>
              </a:rPr>
              <a:t>FIRST</a:t>
            </a:r>
            <a:r>
              <a:rPr lang="en-US" sz="2400" b="1" i="0" u="none" strike="noStrike" kern="1200" cap="none" spc="50" normalizeH="0" baseline="30000" dirty="0">
                <a:solidFill>
                  <a:schemeClr val="tx1"/>
                </a:solidFill>
              </a:rPr>
              <a:t>®</a:t>
            </a:r>
            <a:r>
              <a:rPr lang="en-US" sz="2400" b="1" i="0" u="none" strike="noStrike" kern="1200" cap="none" spc="50" normalizeH="0" baseline="0" dirty="0">
                <a:solidFill>
                  <a:schemeClr val="tx1"/>
                </a:solidFill>
              </a:rPr>
              <a:t> </a:t>
            </a:r>
            <a:r>
              <a:rPr lang="en-US" sz="2400" b="1" dirty="0">
                <a:solidFill>
                  <a:schemeClr val="tx1"/>
                </a:solidFill>
              </a:rPr>
              <a:t>Students’ Majors By 4th Year of College</a:t>
            </a:r>
          </a:p>
        </c:rich>
      </c:tx>
      <c:overlay val="0"/>
      <c:spPr>
        <a:noFill/>
        <a:ln>
          <a:noFill/>
        </a:ln>
        <a:effectLst/>
      </c:spPr>
      <c:txPr>
        <a:bodyPr rot="0" spcFirstLastPara="1" vertOverflow="ellipsis" vert="horz" wrap="square" anchor="ctr" anchorCtr="1"/>
        <a:lstStyle/>
        <a:p>
          <a:pPr>
            <a:defRPr sz="2128" b="0" i="0" u="none" strike="noStrike" kern="1200" cap="none" spc="50" normalizeH="0" baseline="0">
              <a:solidFill>
                <a:schemeClr val="tx1">
                  <a:lumMod val="65000"/>
                  <a:lumOff val="35000"/>
                </a:schemeClr>
              </a:solidFill>
              <a:latin typeface="+mj-lt"/>
              <a:ea typeface="+mj-ea"/>
              <a:cs typeface="+mj-cs"/>
            </a:defRPr>
          </a:pPr>
          <a:endParaRPr lang="en-US"/>
        </a:p>
      </c:txPr>
    </c:title>
    <c:autoTitleDeleted val="0"/>
    <c:plotArea>
      <c:layout/>
      <c:barChart>
        <c:barDir val="col"/>
        <c:grouping val="clustered"/>
        <c:varyColors val="0"/>
        <c:ser>
          <c:idx val="0"/>
          <c:order val="0"/>
          <c:tx>
            <c:strRef>
              <c:f>Sheet1!$B$1</c:f>
              <c:strCache>
                <c:ptCount val="1"/>
                <c:pt idx="0">
                  <c:v>FIRST Students/Alum</c:v>
                </c:pt>
              </c:strCache>
            </c:strRef>
          </c:tx>
          <c:spPr>
            <a:solidFill>
              <a:schemeClr val="accent1">
                <a:shade val="76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Major in Any STEM Field</c:v>
                </c:pt>
                <c:pt idx="1">
                  <c:v>Major in Engineering or Computer Science</c:v>
                </c:pt>
              </c:strCache>
            </c:strRef>
          </c:cat>
          <c:val>
            <c:numRef>
              <c:f>Sheet1!$B$2:$B$3</c:f>
              <c:numCache>
                <c:formatCode>0%</c:formatCode>
                <c:ptCount val="2"/>
                <c:pt idx="0">
                  <c:v>0.83</c:v>
                </c:pt>
                <c:pt idx="1">
                  <c:v>0.61</c:v>
                </c:pt>
              </c:numCache>
            </c:numRef>
          </c:val>
          <c:extLst>
            <c:ext xmlns:c16="http://schemas.microsoft.com/office/drawing/2014/chart" uri="{C3380CC4-5D6E-409C-BE32-E72D297353CC}">
              <c16:uniqueId val="{00000000-1B41-4629-8025-FB29B9C4C35E}"/>
            </c:ext>
          </c:extLst>
        </c:ser>
        <c:ser>
          <c:idx val="1"/>
          <c:order val="1"/>
          <c:tx>
            <c:strRef>
              <c:f>Sheet1!$C$1</c:f>
              <c:strCache>
                <c:ptCount val="1"/>
                <c:pt idx="0">
                  <c:v>Control Group</c:v>
                </c:pt>
              </c:strCache>
            </c:strRef>
          </c:tx>
          <c:spPr>
            <a:solidFill>
              <a:schemeClr val="accent1">
                <a:tint val="77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Major in Any STEM Field</c:v>
                </c:pt>
                <c:pt idx="1">
                  <c:v>Major in Engineering or Computer Science</c:v>
                </c:pt>
              </c:strCache>
            </c:strRef>
          </c:cat>
          <c:val>
            <c:numRef>
              <c:f>Sheet1!$C$2:$C$3</c:f>
              <c:numCache>
                <c:formatCode>0%</c:formatCode>
                <c:ptCount val="2"/>
                <c:pt idx="0">
                  <c:v>0.61</c:v>
                </c:pt>
                <c:pt idx="1">
                  <c:v>0.26</c:v>
                </c:pt>
              </c:numCache>
            </c:numRef>
          </c:val>
          <c:extLst>
            <c:ext xmlns:c16="http://schemas.microsoft.com/office/drawing/2014/chart" uri="{C3380CC4-5D6E-409C-BE32-E72D297353CC}">
              <c16:uniqueId val="{00000001-1B41-4629-8025-FB29B9C4C35E}"/>
            </c:ext>
          </c:extLst>
        </c:ser>
        <c:dLbls>
          <c:dLblPos val="outEnd"/>
          <c:showLegendKey val="0"/>
          <c:showVal val="1"/>
          <c:showCatName val="0"/>
          <c:showSerName val="0"/>
          <c:showPercent val="0"/>
          <c:showBubbleSize val="0"/>
        </c:dLbls>
        <c:gapWidth val="80"/>
        <c:overlap val="25"/>
        <c:axId val="1382811663"/>
        <c:axId val="1382812143"/>
      </c:barChart>
      <c:catAx>
        <c:axId val="1382811663"/>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382812143"/>
        <c:crosses val="autoZero"/>
        <c:auto val="1"/>
        <c:lblAlgn val="ctr"/>
        <c:lblOffset val="100"/>
        <c:noMultiLvlLbl val="0"/>
      </c:catAx>
      <c:valAx>
        <c:axId val="1382812143"/>
        <c:scaling>
          <c:orientation val="minMax"/>
        </c:scaling>
        <c:delete val="1"/>
        <c:axPos val="l"/>
        <c:numFmt formatCode="0%" sourceLinked="1"/>
        <c:majorTickMark val="none"/>
        <c:minorTickMark val="none"/>
        <c:tickLblPos val="nextTo"/>
        <c:crossAx val="13828116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solidFill>
                  <a:schemeClr val="accent1">
                    <a:lumMod val="75000"/>
                  </a:schemeClr>
                </a:solidFill>
              </a:rPr>
              <a:t>Showing Gains in Communication Skills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Showing Gains in Communication Skills</c:v>
                </c:pt>
              </c:strCache>
            </c:strRef>
          </c:tx>
          <c:dPt>
            <c:idx val="0"/>
            <c:bubble3D val="0"/>
            <c:spPr>
              <a:solidFill>
                <a:schemeClr val="accent1">
                  <a:shade val="58000"/>
                </a:schemeClr>
              </a:solidFill>
              <a:ln w="19050">
                <a:solidFill>
                  <a:schemeClr val="lt1"/>
                </a:solidFill>
              </a:ln>
              <a:effectLst/>
            </c:spPr>
            <c:extLst>
              <c:ext xmlns:c16="http://schemas.microsoft.com/office/drawing/2014/chart" uri="{C3380CC4-5D6E-409C-BE32-E72D297353CC}">
                <c16:uniqueId val="{00000001-6D75-43E7-986D-50AD9150C2E5}"/>
              </c:ext>
            </c:extLst>
          </c:dPt>
          <c:dPt>
            <c:idx val="1"/>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3-6D75-43E7-986D-50AD9150C2E5}"/>
              </c:ext>
            </c:extLst>
          </c:dPt>
          <c:dPt>
            <c:idx val="2"/>
            <c:bubble3D val="0"/>
            <c:spPr>
              <a:solidFill>
                <a:schemeClr val="accent1">
                  <a:tint val="86000"/>
                </a:schemeClr>
              </a:solidFill>
              <a:ln w="19050">
                <a:solidFill>
                  <a:schemeClr val="lt1"/>
                </a:solidFill>
              </a:ln>
              <a:effectLst/>
            </c:spPr>
            <c:extLst>
              <c:ext xmlns:c16="http://schemas.microsoft.com/office/drawing/2014/chart" uri="{C3380CC4-5D6E-409C-BE32-E72D297353CC}">
                <c16:uniqueId val="{00000005-6D75-43E7-986D-50AD9150C2E5}"/>
              </c:ext>
            </c:extLst>
          </c:dPt>
          <c:dPt>
            <c:idx val="3"/>
            <c:bubble3D val="0"/>
            <c:spPr>
              <a:solidFill>
                <a:schemeClr val="accent1">
                  <a:tint val="58000"/>
                </a:schemeClr>
              </a:solidFill>
              <a:ln w="19050">
                <a:solidFill>
                  <a:schemeClr val="lt1"/>
                </a:solidFill>
              </a:ln>
              <a:effectLst/>
            </c:spPr>
            <c:extLst>
              <c:ext xmlns:c16="http://schemas.microsoft.com/office/drawing/2014/chart" uri="{C3380CC4-5D6E-409C-BE32-E72D297353CC}">
                <c16:uniqueId val="{00000007-6D75-43E7-986D-50AD9150C2E5}"/>
              </c:ext>
            </c:extLst>
          </c:dPt>
          <c:cat>
            <c:numRef>
              <c:f>Sheet1!$A$2:$A$5</c:f>
              <c:numCache>
                <c:formatCode>General</c:formatCode>
                <c:ptCount val="4"/>
              </c:numCache>
            </c:numRef>
          </c:cat>
          <c:val>
            <c:numRef>
              <c:f>Sheet1!$B$2:$B$5</c:f>
              <c:numCache>
                <c:formatCode>0%</c:formatCode>
                <c:ptCount val="4"/>
                <c:pt idx="0">
                  <c:v>0.9</c:v>
                </c:pt>
                <c:pt idx="1">
                  <c:v>0.1</c:v>
                </c:pt>
              </c:numCache>
            </c:numRef>
          </c:val>
          <c:extLst>
            <c:ext xmlns:c16="http://schemas.microsoft.com/office/drawing/2014/chart" uri="{C3380CC4-5D6E-409C-BE32-E72D297353CC}">
              <c16:uniqueId val="{00000008-6D75-43E7-986D-50AD9150C2E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b="1" dirty="0">
                <a:solidFill>
                  <a:schemeClr val="accent1">
                    <a:lumMod val="75000"/>
                  </a:schemeClr>
                </a:solidFill>
              </a:rPr>
              <a:t>Showing Gains in Problem Solving Skills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Showing Gains Problem Solving SKills</c:v>
                </c:pt>
              </c:strCache>
            </c:strRef>
          </c:tx>
          <c:dPt>
            <c:idx val="0"/>
            <c:bubble3D val="0"/>
            <c:spPr>
              <a:solidFill>
                <a:schemeClr val="accent1">
                  <a:shade val="58000"/>
                </a:schemeClr>
              </a:solidFill>
              <a:ln w="19050">
                <a:solidFill>
                  <a:schemeClr val="lt1"/>
                </a:solidFill>
              </a:ln>
              <a:effectLst/>
            </c:spPr>
            <c:extLst>
              <c:ext xmlns:c16="http://schemas.microsoft.com/office/drawing/2014/chart" uri="{C3380CC4-5D6E-409C-BE32-E72D297353CC}">
                <c16:uniqueId val="{00000001-459E-4797-B334-7F47F1291681}"/>
              </c:ext>
            </c:extLst>
          </c:dPt>
          <c:dPt>
            <c:idx val="1"/>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3-459E-4797-B334-7F47F1291681}"/>
              </c:ext>
            </c:extLst>
          </c:dPt>
          <c:dPt>
            <c:idx val="2"/>
            <c:bubble3D val="0"/>
            <c:spPr>
              <a:solidFill>
                <a:schemeClr val="accent1">
                  <a:tint val="86000"/>
                </a:schemeClr>
              </a:solidFill>
              <a:ln w="19050">
                <a:solidFill>
                  <a:schemeClr val="lt1"/>
                </a:solidFill>
              </a:ln>
              <a:effectLst/>
            </c:spPr>
            <c:extLst>
              <c:ext xmlns:c16="http://schemas.microsoft.com/office/drawing/2014/chart" uri="{C3380CC4-5D6E-409C-BE32-E72D297353CC}">
                <c16:uniqueId val="{00000005-459E-4797-B334-7F47F1291681}"/>
              </c:ext>
            </c:extLst>
          </c:dPt>
          <c:dPt>
            <c:idx val="3"/>
            <c:bubble3D val="0"/>
            <c:spPr>
              <a:solidFill>
                <a:schemeClr val="accent1">
                  <a:tint val="58000"/>
                </a:schemeClr>
              </a:solidFill>
              <a:ln w="19050">
                <a:solidFill>
                  <a:schemeClr val="lt1"/>
                </a:solidFill>
              </a:ln>
              <a:effectLst/>
            </c:spPr>
            <c:extLst>
              <c:ext xmlns:c16="http://schemas.microsoft.com/office/drawing/2014/chart" uri="{C3380CC4-5D6E-409C-BE32-E72D297353CC}">
                <c16:uniqueId val="{00000007-459E-4797-B334-7F47F1291681}"/>
              </c:ext>
            </c:extLst>
          </c:dPt>
          <c:cat>
            <c:numRef>
              <c:f>Sheet1!$A$2:$A$5</c:f>
              <c:numCache>
                <c:formatCode>General</c:formatCode>
                <c:ptCount val="4"/>
              </c:numCache>
            </c:numRef>
          </c:cat>
          <c:val>
            <c:numRef>
              <c:f>Sheet1!$B$2:$B$5</c:f>
              <c:numCache>
                <c:formatCode>0%</c:formatCode>
                <c:ptCount val="4"/>
                <c:pt idx="0">
                  <c:v>0.94</c:v>
                </c:pt>
                <c:pt idx="1">
                  <c:v>7.0000000000000007E-2</c:v>
                </c:pt>
              </c:numCache>
            </c:numRef>
          </c:val>
          <c:extLst>
            <c:ext xmlns:c16="http://schemas.microsoft.com/office/drawing/2014/chart" uri="{C3380CC4-5D6E-409C-BE32-E72D297353CC}">
              <c16:uniqueId val="{00000008-459E-4797-B334-7F47F1291681}"/>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solidFill>
                  <a:schemeClr val="accent1">
                    <a:lumMod val="75000"/>
                  </a:schemeClr>
                </a:solidFill>
              </a:rPr>
              <a:t>Showing Gains in </a:t>
            </a:r>
          </a:p>
          <a:p>
            <a:pPr>
              <a:defRPr/>
            </a:pPr>
            <a:r>
              <a:rPr lang="en-US" b="1" dirty="0">
                <a:solidFill>
                  <a:schemeClr val="accent1">
                    <a:lumMod val="75000"/>
                  </a:schemeClr>
                </a:solidFill>
              </a:rPr>
              <a:t>Time Management Skills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Showing Gains in Time Management Skills</c:v>
                </c:pt>
              </c:strCache>
            </c:strRef>
          </c:tx>
          <c:dPt>
            <c:idx val="0"/>
            <c:bubble3D val="0"/>
            <c:spPr>
              <a:solidFill>
                <a:schemeClr val="accent1">
                  <a:shade val="58000"/>
                </a:schemeClr>
              </a:solidFill>
              <a:ln w="19050">
                <a:solidFill>
                  <a:schemeClr val="lt1"/>
                </a:solidFill>
              </a:ln>
              <a:effectLst/>
            </c:spPr>
            <c:extLst>
              <c:ext xmlns:c16="http://schemas.microsoft.com/office/drawing/2014/chart" uri="{C3380CC4-5D6E-409C-BE32-E72D297353CC}">
                <c16:uniqueId val="{00000001-250E-49EF-851E-DCA690B50492}"/>
              </c:ext>
            </c:extLst>
          </c:dPt>
          <c:dPt>
            <c:idx val="1"/>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3-250E-49EF-851E-DCA690B50492}"/>
              </c:ext>
            </c:extLst>
          </c:dPt>
          <c:dPt>
            <c:idx val="2"/>
            <c:bubble3D val="0"/>
            <c:spPr>
              <a:solidFill>
                <a:schemeClr val="accent1">
                  <a:tint val="86000"/>
                </a:schemeClr>
              </a:solidFill>
              <a:ln w="19050">
                <a:solidFill>
                  <a:schemeClr val="lt1"/>
                </a:solidFill>
              </a:ln>
              <a:effectLst/>
            </c:spPr>
            <c:extLst>
              <c:ext xmlns:c16="http://schemas.microsoft.com/office/drawing/2014/chart" uri="{C3380CC4-5D6E-409C-BE32-E72D297353CC}">
                <c16:uniqueId val="{00000005-250E-49EF-851E-DCA690B50492}"/>
              </c:ext>
            </c:extLst>
          </c:dPt>
          <c:dPt>
            <c:idx val="3"/>
            <c:bubble3D val="0"/>
            <c:spPr>
              <a:solidFill>
                <a:schemeClr val="accent1">
                  <a:tint val="58000"/>
                </a:schemeClr>
              </a:solidFill>
              <a:ln w="19050">
                <a:solidFill>
                  <a:schemeClr val="lt1"/>
                </a:solidFill>
              </a:ln>
              <a:effectLst/>
            </c:spPr>
            <c:extLst>
              <c:ext xmlns:c16="http://schemas.microsoft.com/office/drawing/2014/chart" uri="{C3380CC4-5D6E-409C-BE32-E72D297353CC}">
                <c16:uniqueId val="{00000007-250E-49EF-851E-DCA690B50492}"/>
              </c:ext>
            </c:extLst>
          </c:dPt>
          <c:cat>
            <c:numRef>
              <c:f>Sheet1!$A$2:$A$5</c:f>
              <c:numCache>
                <c:formatCode>General</c:formatCode>
                <c:ptCount val="4"/>
              </c:numCache>
            </c:numRef>
          </c:cat>
          <c:val>
            <c:numRef>
              <c:f>Sheet1!$B$2:$B$5</c:f>
              <c:numCache>
                <c:formatCode>0%</c:formatCode>
                <c:ptCount val="4"/>
                <c:pt idx="0">
                  <c:v>0.95</c:v>
                </c:pt>
                <c:pt idx="1">
                  <c:v>0.05</c:v>
                </c:pt>
              </c:numCache>
            </c:numRef>
          </c:val>
          <c:extLst>
            <c:ext xmlns:c16="http://schemas.microsoft.com/office/drawing/2014/chart" uri="{C3380CC4-5D6E-409C-BE32-E72D297353CC}">
              <c16:uniqueId val="{00000008-250E-49EF-851E-DCA690B5049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Roboto" panose="02000000000000000000" pitchFamily="2"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Roboto" panose="02000000000000000000" pitchFamily="2" charset="0"/>
              </a:defRPr>
            </a:lvl1pPr>
          </a:lstStyle>
          <a:p>
            <a:fld id="{046EF7C8-1689-D446-83C2-D6EF6D1513E3}" type="datetimeFigureOut">
              <a:rPr lang="en-US" smtClean="0"/>
              <a:pPr/>
              <a:t>5/20/2026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Roboto" panose="02000000000000000000" pitchFamily="2"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Roboto" panose="02000000000000000000" pitchFamily="2" charset="0"/>
              </a:defRPr>
            </a:lvl1pPr>
          </a:lstStyle>
          <a:p>
            <a:fld id="{DA00C252-9C14-AB47-AC4E-F17360C2B6C7}" type="slidenum">
              <a:rPr lang="en-US" smtClean="0"/>
              <a:pPr/>
              <a:t>‹#›</a:t>
            </a:fld>
            <a:endParaRPr lang="en-US"/>
          </a:p>
        </p:txBody>
      </p:sp>
    </p:spTree>
    <p:extLst>
      <p:ext uri="{BB962C8B-B14F-4D97-AF65-F5344CB8AC3E}">
        <p14:creationId xmlns:p14="http://schemas.microsoft.com/office/powerpoint/2010/main" val="3789721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Roboto" panose="02000000000000000000" pitchFamily="2" charset="0"/>
        <a:ea typeface="+mn-ea"/>
        <a:cs typeface="+mn-cs"/>
      </a:defRPr>
    </a:lvl1pPr>
    <a:lvl2pPr marL="457200" algn="l" defTabSz="914400" rtl="0" eaLnBrk="1" latinLnBrk="0" hangingPunct="1">
      <a:defRPr sz="1200" b="0" i="0" kern="1200">
        <a:solidFill>
          <a:schemeClr val="tx1"/>
        </a:solidFill>
        <a:latin typeface="Roboto" panose="02000000000000000000" pitchFamily="2" charset="0"/>
        <a:ea typeface="+mn-ea"/>
        <a:cs typeface="+mn-cs"/>
      </a:defRPr>
    </a:lvl2pPr>
    <a:lvl3pPr marL="914400" algn="l" defTabSz="914400" rtl="0" eaLnBrk="1" latinLnBrk="0" hangingPunct="1">
      <a:defRPr sz="1200" b="0" i="0" kern="1200">
        <a:solidFill>
          <a:schemeClr val="tx1"/>
        </a:solidFill>
        <a:latin typeface="Roboto" panose="02000000000000000000" pitchFamily="2" charset="0"/>
        <a:ea typeface="+mn-ea"/>
        <a:cs typeface="+mn-cs"/>
      </a:defRPr>
    </a:lvl3pPr>
    <a:lvl4pPr marL="1371600" algn="l" defTabSz="914400" rtl="0" eaLnBrk="1" latinLnBrk="0" hangingPunct="1">
      <a:defRPr sz="1200" b="0" i="0" kern="1200">
        <a:solidFill>
          <a:schemeClr val="tx1"/>
        </a:solidFill>
        <a:latin typeface="Roboto" panose="02000000000000000000" pitchFamily="2" charset="0"/>
        <a:ea typeface="+mn-ea"/>
        <a:cs typeface="+mn-cs"/>
      </a:defRPr>
    </a:lvl4pPr>
    <a:lvl5pPr marL="1828800" algn="l" defTabSz="914400" rtl="0" eaLnBrk="1" latinLnBrk="0" hangingPunct="1">
      <a:defRPr sz="1200" b="0" i="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thanks so much for your time today! I’m excited to be the one to introduce you to FIRST programs, and I’m hoping that this will serve as a place for you to gather some information and see how I can support you and your school district to make STEM education available for all your students.</a:t>
            </a:r>
          </a:p>
        </p:txBody>
      </p:sp>
      <p:sp>
        <p:nvSpPr>
          <p:cNvPr id="4" name="Slide Number Placeholder 3"/>
          <p:cNvSpPr>
            <a:spLocks noGrp="1"/>
          </p:cNvSpPr>
          <p:nvPr>
            <p:ph type="sldNum" sz="quarter" idx="5"/>
          </p:nvPr>
        </p:nvSpPr>
        <p:spPr/>
        <p:txBody>
          <a:bodyPr/>
          <a:lstStyle/>
          <a:p>
            <a:fld id="{DA00C252-9C14-AB47-AC4E-F17360C2B6C7}" type="slidenum">
              <a:rPr lang="en-US" smtClean="0"/>
              <a:pPr/>
              <a:t>1</a:t>
            </a:fld>
            <a:endParaRPr lang="en-US"/>
          </a:p>
        </p:txBody>
      </p:sp>
    </p:spTree>
    <p:extLst>
      <p:ext uri="{BB962C8B-B14F-4D97-AF65-F5344CB8AC3E}">
        <p14:creationId xmlns:p14="http://schemas.microsoft.com/office/powerpoint/2010/main" val="2233051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come to our final program, FIRST Robotics Competition.</a:t>
            </a:r>
          </a:p>
        </p:txBody>
      </p:sp>
      <p:sp>
        <p:nvSpPr>
          <p:cNvPr id="4" name="Slide Number Placeholder 3"/>
          <p:cNvSpPr>
            <a:spLocks noGrp="1"/>
          </p:cNvSpPr>
          <p:nvPr>
            <p:ph type="sldNum" sz="quarter" idx="5"/>
          </p:nvPr>
        </p:nvSpPr>
        <p:spPr/>
        <p:txBody>
          <a:bodyPr/>
          <a:lstStyle/>
          <a:p>
            <a:fld id="{DA00C252-9C14-AB47-AC4E-F17360C2B6C7}" type="slidenum">
              <a:rPr lang="en-US" smtClean="0"/>
              <a:pPr/>
              <a:t>11</a:t>
            </a:fld>
            <a:endParaRPr lang="en-US"/>
          </a:p>
        </p:txBody>
      </p:sp>
    </p:spTree>
    <p:extLst>
      <p:ext uri="{BB962C8B-B14F-4D97-AF65-F5344CB8AC3E}">
        <p14:creationId xmlns:p14="http://schemas.microsoft.com/office/powerpoint/2010/main" val="954475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Robotics Competition, or FRC, is the ultimate sport for the mind. It is our most advanced and intense robotics program, and is designed for students between 9</a:t>
            </a:r>
            <a:r>
              <a:rPr lang="en-US" baseline="30000" dirty="0"/>
              <a:t>th</a:t>
            </a:r>
            <a:r>
              <a:rPr lang="en-US" dirty="0"/>
              <a:t> and 12</a:t>
            </a:r>
            <a:r>
              <a:rPr lang="en-US" baseline="30000" dirty="0"/>
              <a:t>th</a:t>
            </a:r>
            <a:r>
              <a:rPr lang="en-US" dirty="0"/>
              <a:t> grade. In January, students are given between 6 and 8 weeks to design, build, program, and test a fully functional industrial-scale robot to compete in the game. These robots can weigh over 120 pounds, and are custom built from raw materials like aluminum, polycarbonate, and steel. Teams also use professional-grade tools like CAD (or computer assisted design) and advanced programming languages like Java and C++.</a:t>
            </a:r>
          </a:p>
          <a:p>
            <a:endParaRPr lang="en-US" dirty="0"/>
          </a:p>
          <a:p>
            <a:r>
              <a:rPr lang="en-US" dirty="0"/>
              <a:t>FRC events are high production value and have fast-paced matches with music, lights, and enthusiastic crowds. During the event, students present to judges for awards on robot design and community impact. The community surrounding FRC is a bit different as well, it’s not uncommon to see students gaining internships, college offers, and job offers directly because of their FRC experience.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FRC Teams operate more like a start up, and are meant to be more self-sustaining. Many teams have students whose roles are outside of building the bot, like marketing and fundraising, or project management. Keeping this in mind, most FRC teams have at least 10 students, and there is no cap on the number of students that can be on a team. With this wide range of roles and skills that are developed in FRC, this program can be a home for students that are interested in the skilled trades, or business, or even digital art and design.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FRC students are also typically more specialized, where students will typically fall into roles that align with specific skills they want to develop and contribute to the team. For example, you’ll have students that are interested in building a Computer Science career exclusively work on the coding of the bot, while another student who is more interested in mechanical engineering designing specific mechanical components to the bot.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last thing that I want to say about this program now is that while FRC is our greatest challenge for students, there is no robotics experience necessary for teachers or students. Teams that are new to the program, we call them rookies, they’re going to receive a ‘kit bot’ which comes with a set of clear instructions to build, code, and wire your bot. We even have code for the bot downloadable on our website, so while this is program poses a steep challenge, new teams have the resources to succeed.</a:t>
            </a:r>
          </a:p>
          <a:p>
            <a:endParaRPr lang="en-US" dirty="0"/>
          </a:p>
        </p:txBody>
      </p:sp>
      <p:sp>
        <p:nvSpPr>
          <p:cNvPr id="4" name="Slide Number Placeholder 3"/>
          <p:cNvSpPr>
            <a:spLocks noGrp="1"/>
          </p:cNvSpPr>
          <p:nvPr>
            <p:ph type="sldNum" sz="quarter" idx="5"/>
          </p:nvPr>
        </p:nvSpPr>
        <p:spPr/>
        <p:txBody>
          <a:bodyPr/>
          <a:lstStyle/>
          <a:p>
            <a:fld id="{DA00C252-9C14-AB47-AC4E-F17360C2B6C7}" type="slidenum">
              <a:rPr lang="en-US" smtClean="0"/>
              <a:pPr/>
              <a:t>12</a:t>
            </a:fld>
            <a:endParaRPr lang="en-US"/>
          </a:p>
        </p:txBody>
      </p:sp>
    </p:spTree>
    <p:extLst>
      <p:ext uri="{BB962C8B-B14F-4D97-AF65-F5344CB8AC3E}">
        <p14:creationId xmlns:p14="http://schemas.microsoft.com/office/powerpoint/2010/main" val="1454345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video: https://youtu.be/SJf6iG_SDE8?si=SRoCvW5y0Cp6dHJl</a:t>
            </a:r>
          </a:p>
        </p:txBody>
      </p:sp>
      <p:sp>
        <p:nvSpPr>
          <p:cNvPr id="4" name="Slide Number Placeholder 3"/>
          <p:cNvSpPr>
            <a:spLocks noGrp="1"/>
          </p:cNvSpPr>
          <p:nvPr>
            <p:ph type="sldNum" sz="quarter" idx="5"/>
          </p:nvPr>
        </p:nvSpPr>
        <p:spPr/>
        <p:txBody>
          <a:bodyPr/>
          <a:lstStyle/>
          <a:p>
            <a:fld id="{DA00C252-9C14-AB47-AC4E-F17360C2B6C7}" type="slidenum">
              <a:rPr lang="en-US" smtClean="0"/>
              <a:pPr/>
              <a:t>13</a:t>
            </a:fld>
            <a:endParaRPr lang="en-US"/>
          </a:p>
        </p:txBody>
      </p:sp>
    </p:spTree>
    <p:extLst>
      <p:ext uri="{BB962C8B-B14F-4D97-AF65-F5344CB8AC3E}">
        <p14:creationId xmlns:p14="http://schemas.microsoft.com/office/powerpoint/2010/main" val="1754296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draw some comparisons between FIRST Tech Challenge and FIRST Robotics Competition. Some key comparisons: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Bot –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Manufacturing VS Assembly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Coding Differences?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Student Experience –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Design process?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FRC, one main design, small tweaks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FTC, multiple redesigns possible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Season Experience?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FRC, high intensity short season</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FTC, longer season more flexibility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Specialization vs. All-Stars</a:t>
            </a:r>
          </a:p>
          <a:p>
            <a:pPr marL="171450" indent="-171450">
              <a:buFont typeface="Arial" panose="020B0604020202020204" pitchFamily="34" charset="0"/>
              <a:buChar char="•"/>
            </a:pPr>
            <a:r>
              <a:rPr lang="en-US" dirty="0"/>
              <a:t>Team sizes – </a:t>
            </a:r>
          </a:p>
          <a:p>
            <a:pPr marL="628650" lvl="1" indent="-171450">
              <a:buFont typeface="Arial" panose="020B0604020202020204" pitchFamily="34" charset="0"/>
              <a:buChar char="•"/>
            </a:pPr>
            <a:r>
              <a:rPr lang="en-US" dirty="0"/>
              <a:t>FTC teams: 5-15 students (so all students can work on bot)</a:t>
            </a:r>
          </a:p>
          <a:p>
            <a:pPr marL="628650" lvl="1" indent="-171450">
              <a:buFont typeface="Arial" panose="020B0604020202020204" pitchFamily="34" charset="0"/>
              <a:buChar char="•"/>
            </a:pPr>
            <a:r>
              <a:rPr lang="en-US" dirty="0"/>
              <a:t>FRC teams should typically have at least 15-25 students, and have no cap. Emulates a small business.</a:t>
            </a:r>
          </a:p>
        </p:txBody>
      </p:sp>
      <p:sp>
        <p:nvSpPr>
          <p:cNvPr id="4" name="Slide Number Placeholder 3"/>
          <p:cNvSpPr>
            <a:spLocks noGrp="1"/>
          </p:cNvSpPr>
          <p:nvPr>
            <p:ph type="sldNum" sz="quarter" idx="5"/>
          </p:nvPr>
        </p:nvSpPr>
        <p:spPr/>
        <p:txBody>
          <a:bodyPr/>
          <a:lstStyle/>
          <a:p>
            <a:fld id="{DA00C252-9C14-AB47-AC4E-F17360C2B6C7}" type="slidenum">
              <a:rPr lang="en-US" smtClean="0"/>
              <a:pPr/>
              <a:t>14</a:t>
            </a:fld>
            <a:endParaRPr lang="en-US"/>
          </a:p>
        </p:txBody>
      </p:sp>
    </p:spTree>
    <p:extLst>
      <p:ext uri="{BB962C8B-B14F-4D97-AF65-F5344CB8AC3E}">
        <p14:creationId xmlns:p14="http://schemas.microsoft.com/office/powerpoint/2010/main" val="468330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have a few great programs, but none of this matters if we don’t have outcomes! I’d like to give you an idea of the outcomes you can expect in your district through the FIRST experience. (next slide)</a:t>
            </a:r>
          </a:p>
        </p:txBody>
      </p:sp>
      <p:sp>
        <p:nvSpPr>
          <p:cNvPr id="4" name="Slide Number Placeholder 3"/>
          <p:cNvSpPr>
            <a:spLocks noGrp="1"/>
          </p:cNvSpPr>
          <p:nvPr>
            <p:ph type="sldNum" sz="quarter" idx="5"/>
          </p:nvPr>
        </p:nvSpPr>
        <p:spPr/>
        <p:txBody>
          <a:bodyPr/>
          <a:lstStyle/>
          <a:p>
            <a:fld id="{DA00C252-9C14-AB47-AC4E-F17360C2B6C7}" type="slidenum">
              <a:rPr lang="en-US" smtClean="0"/>
              <a:pPr/>
              <a:t>15</a:t>
            </a:fld>
            <a:endParaRPr lang="en-US"/>
          </a:p>
        </p:txBody>
      </p:sp>
    </p:spTree>
    <p:extLst>
      <p:ext uri="{BB962C8B-B14F-4D97-AF65-F5344CB8AC3E}">
        <p14:creationId xmlns:p14="http://schemas.microsoft.com/office/powerpoint/2010/main" val="464694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data that we gathered from a 10-year longitudinal study ran by a 3</a:t>
            </a:r>
            <a:r>
              <a:rPr lang="en-US" baseline="30000" dirty="0"/>
              <a:t>rd</a:t>
            </a:r>
            <a:r>
              <a:rPr lang="en-US" dirty="0"/>
              <a:t> party, we have found that FIRST students are achieving at a higher level of STEM outcomes. Our students are twice as likely as the control group to show more STEM interest, STEM Career Interest, STEM knowledge, participate in STEM activities, and identify themselves as belonging in the STEM field. Students are also more likely to take advantage of STEM courses within their schools, with FIRST students being twice as likely to participate in Engineering courses and over 2.5 times as likely to participate in Computer Science courses.</a:t>
            </a:r>
          </a:p>
        </p:txBody>
      </p:sp>
      <p:sp>
        <p:nvSpPr>
          <p:cNvPr id="4" name="Slide Number Placeholder 3"/>
          <p:cNvSpPr>
            <a:spLocks noGrp="1"/>
          </p:cNvSpPr>
          <p:nvPr>
            <p:ph type="sldNum" sz="quarter" idx="5"/>
          </p:nvPr>
        </p:nvSpPr>
        <p:spPr/>
        <p:txBody>
          <a:bodyPr/>
          <a:lstStyle/>
          <a:p>
            <a:fld id="{DA00C252-9C14-AB47-AC4E-F17360C2B6C7}" type="slidenum">
              <a:rPr lang="en-US" smtClean="0"/>
              <a:pPr/>
              <a:t>16</a:t>
            </a:fld>
            <a:endParaRPr lang="en-US"/>
          </a:p>
        </p:txBody>
      </p:sp>
    </p:spTree>
    <p:extLst>
      <p:ext uri="{BB962C8B-B14F-4D97-AF65-F5344CB8AC3E}">
        <p14:creationId xmlns:p14="http://schemas.microsoft.com/office/powerpoint/2010/main" val="343854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we’re seeing this trend follow into higher education, with more than 80 percent of FIRST students in a STEM major by their 4</a:t>
            </a:r>
            <a:r>
              <a:rPr lang="en-US" baseline="30000" dirty="0"/>
              <a:t>th</a:t>
            </a:r>
            <a:r>
              <a:rPr lang="en-US" dirty="0"/>
              <a:t> year of college and over 60 percent of FIRST students in SPECIFICALLY Engineering or Computer science majors by their 4</a:t>
            </a:r>
            <a:r>
              <a:rPr lang="en-US" baseline="30000" dirty="0"/>
              <a:t>th</a:t>
            </a:r>
            <a:r>
              <a:rPr lang="en-US" dirty="0"/>
              <a:t> year of college. Now, the key to this data is that it’s students by their 4</a:t>
            </a:r>
            <a:r>
              <a:rPr lang="en-US" baseline="30000" dirty="0"/>
              <a:t>th</a:t>
            </a:r>
            <a:r>
              <a:rPr lang="en-US" dirty="0"/>
              <a:t> year, so students aren’t just going to college for a year, declaring a major, and then dropping out or changing majors, FIRST is giving them the skills and CONFIDENCE that is VITAL to success in higher education and the workforce. </a:t>
            </a:r>
          </a:p>
        </p:txBody>
      </p:sp>
      <p:sp>
        <p:nvSpPr>
          <p:cNvPr id="4" name="Slide Number Placeholder 3"/>
          <p:cNvSpPr>
            <a:spLocks noGrp="1"/>
          </p:cNvSpPr>
          <p:nvPr>
            <p:ph type="sldNum" sz="quarter" idx="5"/>
          </p:nvPr>
        </p:nvSpPr>
        <p:spPr/>
        <p:txBody>
          <a:bodyPr/>
          <a:lstStyle/>
          <a:p>
            <a:fld id="{DA00C252-9C14-AB47-AC4E-F17360C2B6C7}" type="slidenum">
              <a:rPr lang="en-US" smtClean="0"/>
              <a:pPr/>
              <a:t>17</a:t>
            </a:fld>
            <a:endParaRPr lang="en-US"/>
          </a:p>
        </p:txBody>
      </p:sp>
    </p:spTree>
    <p:extLst>
      <p:ext uri="{BB962C8B-B14F-4D97-AF65-F5344CB8AC3E}">
        <p14:creationId xmlns:p14="http://schemas.microsoft.com/office/powerpoint/2010/main" val="1641181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it’s not just about STEM skills! Throughout all our programs, students earn awards based on elements like community service, presentation skills, and advancing STEM in their community. Because of our emphasis on a holistic experience, students advance in soft skills, with over 90% of students showing gains in problem solving, communication, and time management skills.</a:t>
            </a:r>
          </a:p>
        </p:txBody>
      </p:sp>
      <p:sp>
        <p:nvSpPr>
          <p:cNvPr id="4" name="Slide Number Placeholder 3"/>
          <p:cNvSpPr>
            <a:spLocks noGrp="1"/>
          </p:cNvSpPr>
          <p:nvPr>
            <p:ph type="sldNum" sz="quarter" idx="5"/>
          </p:nvPr>
        </p:nvSpPr>
        <p:spPr/>
        <p:txBody>
          <a:bodyPr/>
          <a:lstStyle/>
          <a:p>
            <a:fld id="{DA00C252-9C14-AB47-AC4E-F17360C2B6C7}" type="slidenum">
              <a:rPr lang="en-US" smtClean="0"/>
              <a:pPr/>
              <a:t>18</a:t>
            </a:fld>
            <a:endParaRPr lang="en-US"/>
          </a:p>
        </p:txBody>
      </p:sp>
    </p:spTree>
    <p:extLst>
      <p:ext uri="{BB962C8B-B14F-4D97-AF65-F5344CB8AC3E}">
        <p14:creationId xmlns:p14="http://schemas.microsoft.com/office/powerpoint/2010/main" val="30662872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1A1AF-3149-3C15-B774-E8BAD45F90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5A8BBA-9B1E-11CC-FDA2-AC1F696B12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C729DB-9FCD-E00A-1AC5-CAFCA30295DE}"/>
              </a:ext>
            </a:extLst>
          </p:cNvPr>
          <p:cNvSpPr>
            <a:spLocks noGrp="1"/>
          </p:cNvSpPr>
          <p:nvPr>
            <p:ph type="body" idx="1"/>
          </p:nvPr>
        </p:nvSpPr>
        <p:spPr/>
        <p:txBody>
          <a:bodyPr/>
          <a:lstStyle/>
          <a:p>
            <a:r>
              <a:rPr lang="en-US" dirty="0"/>
              <a:t>First, thanks so much for your time today! I’m excited to be the one to introduce you to FIRST programs, and I’m hoping that this will serve as a place for you to gather some information and see how I can support you and your school district to make STEM education available for all your students.</a:t>
            </a:r>
          </a:p>
        </p:txBody>
      </p:sp>
      <p:sp>
        <p:nvSpPr>
          <p:cNvPr id="4" name="Slide Number Placeholder 3">
            <a:extLst>
              <a:ext uri="{FF2B5EF4-FFF2-40B4-BE49-F238E27FC236}">
                <a16:creationId xmlns:a16="http://schemas.microsoft.com/office/drawing/2014/main" id="{283A32E5-6216-E4F5-D517-12A28C75ED01}"/>
              </a:ext>
            </a:extLst>
          </p:cNvPr>
          <p:cNvSpPr>
            <a:spLocks noGrp="1"/>
          </p:cNvSpPr>
          <p:nvPr>
            <p:ph type="sldNum" sz="quarter" idx="5"/>
          </p:nvPr>
        </p:nvSpPr>
        <p:spPr/>
        <p:txBody>
          <a:bodyPr/>
          <a:lstStyle/>
          <a:p>
            <a:fld id="{DA00C252-9C14-AB47-AC4E-F17360C2B6C7}" type="slidenum">
              <a:rPr lang="en-US" smtClean="0"/>
              <a:pPr/>
              <a:t>20</a:t>
            </a:fld>
            <a:endParaRPr lang="en-US"/>
          </a:p>
        </p:txBody>
      </p:sp>
    </p:spTree>
    <p:extLst>
      <p:ext uri="{BB962C8B-B14F-4D97-AF65-F5344CB8AC3E}">
        <p14:creationId xmlns:p14="http://schemas.microsoft.com/office/powerpoint/2010/main" val="153500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who is FIRST? FIRST is an acronym that stands for </a:t>
            </a:r>
            <a:r>
              <a:rPr lang="en-US" dirty="0" err="1"/>
              <a:t>For</a:t>
            </a:r>
            <a:r>
              <a:rPr lang="en-US" dirty="0"/>
              <a:t> Inspiration and Recognition of Science and Technology. We are the world’s leading youth-serving nonprofit that advances STEM education with over 3.2 million youth served in over 110 countries. In short, we help students get into careers in STEM. And the way that we do that is by offering HANDS ON programming by way of robotics competitions.</a:t>
            </a:r>
          </a:p>
        </p:txBody>
      </p:sp>
      <p:sp>
        <p:nvSpPr>
          <p:cNvPr id="4" name="Slide Number Placeholder 3"/>
          <p:cNvSpPr>
            <a:spLocks noGrp="1"/>
          </p:cNvSpPr>
          <p:nvPr>
            <p:ph type="sldNum" sz="quarter" idx="5"/>
          </p:nvPr>
        </p:nvSpPr>
        <p:spPr/>
        <p:txBody>
          <a:bodyPr/>
          <a:lstStyle/>
          <a:p>
            <a:fld id="{DA00C252-9C14-AB47-AC4E-F17360C2B6C7}" type="slidenum">
              <a:rPr lang="en-US" smtClean="0"/>
              <a:pPr/>
              <a:t>2</a:t>
            </a:fld>
            <a:endParaRPr lang="en-US"/>
          </a:p>
        </p:txBody>
      </p:sp>
    </p:spTree>
    <p:extLst>
      <p:ext uri="{BB962C8B-B14F-4D97-AF65-F5344CB8AC3E}">
        <p14:creationId xmlns:p14="http://schemas.microsoft.com/office/powerpoint/2010/main" val="836594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00C252-9C14-AB47-AC4E-F17360C2B6C7}" type="slidenum">
              <a:rPr lang="en-US" smtClean="0"/>
              <a:pPr/>
              <a:t>3</a:t>
            </a:fld>
            <a:endParaRPr lang="en-US"/>
          </a:p>
        </p:txBody>
      </p:sp>
    </p:spTree>
    <p:extLst>
      <p:ext uri="{BB962C8B-B14F-4D97-AF65-F5344CB8AC3E}">
        <p14:creationId xmlns:p14="http://schemas.microsoft.com/office/powerpoint/2010/main" val="2527069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Robotics has 3 main programs that serve students anywhere between PreK to 12</a:t>
            </a:r>
            <a:r>
              <a:rPr lang="en-US" baseline="30000" dirty="0"/>
              <a:t>th</a:t>
            </a:r>
            <a:r>
              <a:rPr lang="en-US" dirty="0"/>
              <a:t> grade. In each of our programs, students operate as a team lead by at least two adults where they learn key workforce skills by building and coding robots to compete against other teams in their communities. </a:t>
            </a:r>
          </a:p>
          <a:p>
            <a:endParaRPr lang="en-US" dirty="0"/>
          </a:p>
          <a:p>
            <a:r>
              <a:rPr lang="en-US" dirty="0"/>
              <a:t>We find that the secret to developing students into high-achieving STEM professionals comes down to 3 key components that you’re going to see in our programs: </a:t>
            </a:r>
          </a:p>
          <a:p>
            <a:endParaRPr lang="en-US" dirty="0"/>
          </a:p>
          <a:p>
            <a:r>
              <a:rPr lang="en-US" dirty="0"/>
              <a:t>#1 is a challenge. </a:t>
            </a:r>
          </a:p>
          <a:p>
            <a:r>
              <a:rPr lang="en-US" dirty="0"/>
              <a:t>Every year, the competition format changes corresponding to an annual theme that is announced at our national competition, so no two seasons are the same. Last year’s theme was Dive, an ocean/underwater inspired theme. This year’s theme is Age, our archaeology inspired competition. A game that changes year over year keeps students engaged and challenges them to build new skills to master the competition every season.</a:t>
            </a:r>
          </a:p>
          <a:p>
            <a:endParaRPr lang="en-US" dirty="0"/>
          </a:p>
          <a:p>
            <a:r>
              <a:rPr lang="en-US" dirty="0"/>
              <a:t>#2 is community. </a:t>
            </a:r>
          </a:p>
          <a:p>
            <a:r>
              <a:rPr lang="en-US" dirty="0"/>
              <a:t>Being part of the FIRST community builds students up to be the best that they can be. An important term you’ll see throughout each of our programs is what’s called “Gracious Professionalism”.</a:t>
            </a:r>
          </a:p>
          <a:p>
            <a:endParaRPr lang="en-US" dirty="0"/>
          </a:p>
          <a:p>
            <a:r>
              <a:rPr lang="en-US" dirty="0"/>
              <a:t>Gracious professionalism is a core value of ours at FIRST. It isn't about being nice, but about having a strong, positive attitude and seeking to uplift others while working collaboratively to achieve shared goals. An example that you’ll see of this is at our FIRST Robotics Competition. At each of our events, we have an admin table where if a team needs help, like they’re looking for an additional part, and the admin will announce it over the speaker, “Team 1049 is looking for a jig saw,” or something. And sure enough, you will see students RUN to the teams booth saying, “Here’s a jig saw, how else can we help?” It’s a profound experience when you see teams building and supporting the community.</a:t>
            </a:r>
          </a:p>
          <a:p>
            <a:endParaRPr lang="en-US" dirty="0"/>
          </a:p>
          <a:p>
            <a:r>
              <a:rPr lang="en-US" dirty="0"/>
              <a:t>#3 is a well-rounded experience. Something you’ll hear in our community is that FIRST is more than robots, and that’s true! Throughout each season of our programs, students learn high demand workforce skills like coding, assembling, and manufacturing which prepares them for careers in STEM, and they also learn skills like public speaking, working as part of a team, and much more. Most of the awards are not based on how well the robot does in competition, but how well students are supporting STEM in their communities and how well they are articulating their team’s strategy and design process.</a:t>
            </a:r>
          </a:p>
          <a:p>
            <a:endParaRPr lang="en-US" dirty="0"/>
          </a:p>
          <a:p>
            <a:r>
              <a:rPr lang="en-US" dirty="0"/>
              <a:t>All three of these key components come together to help students develop high-demand skills while igniting a PASSION for STEM.</a:t>
            </a:r>
          </a:p>
        </p:txBody>
      </p:sp>
      <p:sp>
        <p:nvSpPr>
          <p:cNvPr id="4" name="Slide Number Placeholder 3"/>
          <p:cNvSpPr>
            <a:spLocks noGrp="1"/>
          </p:cNvSpPr>
          <p:nvPr>
            <p:ph type="sldNum" sz="quarter" idx="5"/>
          </p:nvPr>
        </p:nvSpPr>
        <p:spPr/>
        <p:txBody>
          <a:bodyPr/>
          <a:lstStyle/>
          <a:p>
            <a:fld id="{DA00C252-9C14-AB47-AC4E-F17360C2B6C7}" type="slidenum">
              <a:rPr lang="en-US" smtClean="0"/>
              <a:pPr/>
              <a:t>4</a:t>
            </a:fld>
            <a:endParaRPr lang="en-US"/>
          </a:p>
        </p:txBody>
      </p:sp>
    </p:spTree>
    <p:extLst>
      <p:ext uri="{BB962C8B-B14F-4D97-AF65-F5344CB8AC3E}">
        <p14:creationId xmlns:p14="http://schemas.microsoft.com/office/powerpoint/2010/main" val="4148115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I’d like to do with you today is go over each of our programs, and give you the basic information about our programs, and as you have questions, feel free to ask them!</a:t>
            </a:r>
          </a:p>
        </p:txBody>
      </p:sp>
      <p:sp>
        <p:nvSpPr>
          <p:cNvPr id="4" name="Slide Number Placeholder 3"/>
          <p:cNvSpPr>
            <a:spLocks noGrp="1"/>
          </p:cNvSpPr>
          <p:nvPr>
            <p:ph type="sldNum" sz="quarter" idx="5"/>
          </p:nvPr>
        </p:nvSpPr>
        <p:spPr/>
        <p:txBody>
          <a:bodyPr/>
          <a:lstStyle/>
          <a:p>
            <a:fld id="{DA00C252-9C14-AB47-AC4E-F17360C2B6C7}" type="slidenum">
              <a:rPr lang="en-US" smtClean="0"/>
              <a:pPr/>
              <a:t>5</a:t>
            </a:fld>
            <a:endParaRPr lang="en-US"/>
          </a:p>
        </p:txBody>
      </p:sp>
    </p:spTree>
    <p:extLst>
      <p:ext uri="{BB962C8B-B14F-4D97-AF65-F5344CB8AC3E}">
        <p14:creationId xmlns:p14="http://schemas.microsoft.com/office/powerpoint/2010/main" val="3153269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first program is FIRST Lego League</a:t>
            </a:r>
          </a:p>
        </p:txBody>
      </p:sp>
      <p:sp>
        <p:nvSpPr>
          <p:cNvPr id="4" name="Slide Number Placeholder 3"/>
          <p:cNvSpPr>
            <a:spLocks noGrp="1"/>
          </p:cNvSpPr>
          <p:nvPr>
            <p:ph type="sldNum" sz="quarter" idx="5"/>
          </p:nvPr>
        </p:nvSpPr>
        <p:spPr/>
        <p:txBody>
          <a:bodyPr/>
          <a:lstStyle/>
          <a:p>
            <a:fld id="{DA00C252-9C14-AB47-AC4E-F17360C2B6C7}" type="slidenum">
              <a:rPr lang="en-US" smtClean="0"/>
              <a:pPr/>
              <a:t>6</a:t>
            </a:fld>
            <a:endParaRPr lang="en-US"/>
          </a:p>
        </p:txBody>
      </p:sp>
    </p:spTree>
    <p:extLst>
      <p:ext uri="{BB962C8B-B14F-4D97-AF65-F5344CB8AC3E}">
        <p14:creationId xmlns:p14="http://schemas.microsoft.com/office/powerpoint/2010/main" val="649030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Lego League is our introductory program, where we seek to ignite a passion for STEM. Within FIRST Lego League, we have 3 main sub-programs (Discover, Explore, and Challenge), with each program providing students with challenges and programming suited to their age. The main sub-program that I want to talk about today is FIRST Lego League Challenge, which is for students between 4</a:t>
            </a:r>
            <a:r>
              <a:rPr lang="en-US" baseline="30000" dirty="0"/>
              <a:t>th</a:t>
            </a:r>
            <a:r>
              <a:rPr lang="en-US" dirty="0"/>
              <a:t> and 8</a:t>
            </a:r>
            <a:r>
              <a:rPr lang="en-US" baseline="30000" dirty="0"/>
              <a:t>th</a:t>
            </a:r>
            <a:r>
              <a:rPr lang="en-US" dirty="0"/>
              <a:t> grade. As part of challenge, students use Lego Spike Prime kits to build completely autonomous robots out of Lego and compete against other teams in a mission-based game where the robot scores points based on how many missions they complete. </a:t>
            </a:r>
          </a:p>
          <a:p>
            <a:endParaRPr lang="en-US" dirty="0"/>
          </a:p>
          <a:p>
            <a:r>
              <a:rPr lang="en-US" dirty="0"/>
              <a:t>Aside from robotics, students also build an innovation project with potential solutions pertaining to issues surrounding the theme of the year. Corresponding to this last year’s theme of Dive, students researched problems experienced by people who explore the ocean. There was one team that I judged this last season whose problem was that there’s no “black boxes” on submarines.</a:t>
            </a:r>
          </a:p>
        </p:txBody>
      </p:sp>
      <p:sp>
        <p:nvSpPr>
          <p:cNvPr id="4" name="Slide Number Placeholder 3"/>
          <p:cNvSpPr>
            <a:spLocks noGrp="1"/>
          </p:cNvSpPr>
          <p:nvPr>
            <p:ph type="sldNum" sz="quarter" idx="5"/>
          </p:nvPr>
        </p:nvSpPr>
        <p:spPr/>
        <p:txBody>
          <a:bodyPr/>
          <a:lstStyle/>
          <a:p>
            <a:fld id="{DA00C252-9C14-AB47-AC4E-F17360C2B6C7}" type="slidenum">
              <a:rPr lang="en-US" smtClean="0"/>
              <a:pPr/>
              <a:t>7</a:t>
            </a:fld>
            <a:endParaRPr lang="en-US"/>
          </a:p>
        </p:txBody>
      </p:sp>
    </p:spTree>
    <p:extLst>
      <p:ext uri="{BB962C8B-B14F-4D97-AF65-F5344CB8AC3E}">
        <p14:creationId xmlns:p14="http://schemas.microsoft.com/office/powerpoint/2010/main" val="1343713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next program is FIRST Tech Challenge.</a:t>
            </a:r>
          </a:p>
        </p:txBody>
      </p:sp>
      <p:sp>
        <p:nvSpPr>
          <p:cNvPr id="4" name="Slide Number Placeholder 3"/>
          <p:cNvSpPr>
            <a:spLocks noGrp="1"/>
          </p:cNvSpPr>
          <p:nvPr>
            <p:ph type="sldNum" sz="quarter" idx="5"/>
          </p:nvPr>
        </p:nvSpPr>
        <p:spPr/>
        <p:txBody>
          <a:bodyPr/>
          <a:lstStyle/>
          <a:p>
            <a:fld id="{DA00C252-9C14-AB47-AC4E-F17360C2B6C7}" type="slidenum">
              <a:rPr lang="en-US" smtClean="0"/>
              <a:pPr/>
              <a:t>8</a:t>
            </a:fld>
            <a:endParaRPr lang="en-US"/>
          </a:p>
        </p:txBody>
      </p:sp>
    </p:spTree>
    <p:extLst>
      <p:ext uri="{BB962C8B-B14F-4D97-AF65-F5344CB8AC3E}">
        <p14:creationId xmlns:p14="http://schemas.microsoft.com/office/powerpoint/2010/main" val="2901835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Tech Challenge is our middle school to high school program.</a:t>
            </a:r>
          </a:p>
          <a:p>
            <a:endParaRPr lang="en-US" dirty="0"/>
          </a:p>
          <a:p>
            <a:r>
              <a:rPr lang="en-US" dirty="0"/>
              <a:t>In FIRST Tech Challenge (or FTC as you’ll hear it called) teams program classroom-scale robots (within 1.5 cubic feet) to compete in two on two matches beginning with an autonomous (not controlled) and followed by a tele-op (human controlled) period. Off the field, students engage in community outreach and practice engineering innovation. While this program is a bit more of a challenge than FIRST Lego League Challenge, there are options to make the program more accessible for beginners, like the option of using block code or Java. FIRST Tech Challenge also doesn’t require large-scale power-tools to be successful. Most teams focus on purchasing parts for design and assembly of their bot rather than manufacturing parts for the bot. </a:t>
            </a:r>
          </a:p>
          <a:p>
            <a:endParaRPr lang="en-US" dirty="0"/>
          </a:p>
          <a:p>
            <a:r>
              <a:rPr lang="en-US" dirty="0"/>
              <a:t>Compared to FIRST Robotics Competition, which you’ll learn about here in a second, FTC is a longer season with the game dropping in September, and competition season happening between October and February. </a:t>
            </a:r>
          </a:p>
        </p:txBody>
      </p:sp>
      <p:sp>
        <p:nvSpPr>
          <p:cNvPr id="4" name="Slide Number Placeholder 3"/>
          <p:cNvSpPr>
            <a:spLocks noGrp="1"/>
          </p:cNvSpPr>
          <p:nvPr>
            <p:ph type="sldNum" sz="quarter" idx="5"/>
          </p:nvPr>
        </p:nvSpPr>
        <p:spPr/>
        <p:txBody>
          <a:bodyPr/>
          <a:lstStyle/>
          <a:p>
            <a:fld id="{DA00C252-9C14-AB47-AC4E-F17360C2B6C7}" type="slidenum">
              <a:rPr lang="en-US" smtClean="0"/>
              <a:pPr/>
              <a:t>9</a:t>
            </a:fld>
            <a:endParaRPr lang="en-US"/>
          </a:p>
        </p:txBody>
      </p:sp>
    </p:spTree>
    <p:extLst>
      <p:ext uri="{BB962C8B-B14F-4D97-AF65-F5344CB8AC3E}">
        <p14:creationId xmlns:p14="http://schemas.microsoft.com/office/powerpoint/2010/main" val="32531517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tif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svg"/><Relationship Id="rId1" Type="http://schemas.openxmlformats.org/officeDocument/2006/relationships/slideMaster" Target="../slideMasters/slideMaster1.xml"/><Relationship Id="rId6" Type="http://schemas.openxmlformats.org/officeDocument/2006/relationships/image" Target="../media/image35.svg"/><Relationship Id="rId5" Type="http://schemas.openxmlformats.org/officeDocument/2006/relationships/image" Target="../media/image34.svg"/><Relationship Id="rId4" Type="http://schemas.openxmlformats.org/officeDocument/2006/relationships/image" Target="../media/image3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FLL Photo">
    <p:spTree>
      <p:nvGrpSpPr>
        <p:cNvPr id="1" name=""/>
        <p:cNvGrpSpPr/>
        <p:nvPr/>
      </p:nvGrpSpPr>
      <p:grpSpPr>
        <a:xfrm>
          <a:off x="0" y="0"/>
          <a:ext cx="0" cy="0"/>
          <a:chOff x="0" y="0"/>
          <a:chExt cx="0" cy="0"/>
        </a:xfrm>
      </p:grpSpPr>
      <p:pic>
        <p:nvPicPr>
          <p:cNvPr id="15" name="Picture Placeholder 3">
            <a:extLst>
              <a:ext uri="{FF2B5EF4-FFF2-40B4-BE49-F238E27FC236}">
                <a16:creationId xmlns:a16="http://schemas.microsoft.com/office/drawing/2014/main" id="{95A52DAC-1DEA-BA41-B665-B64CE03386D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9" y="1447800"/>
            <a:ext cx="12191991" cy="5410200"/>
          </a:xfrm>
          <a:prstGeom prst="rect">
            <a:avLst/>
          </a:prstGeom>
        </p:spPr>
      </p:pic>
      <p:pic>
        <p:nvPicPr>
          <p:cNvPr id="6" name="Picture 5" descr="A blue and white logo&#10;&#10;AI-generated content may be incorrect.">
            <a:extLst>
              <a:ext uri="{FF2B5EF4-FFF2-40B4-BE49-F238E27FC236}">
                <a16:creationId xmlns:a16="http://schemas.microsoft.com/office/drawing/2014/main" id="{DE88F5D2-2820-A46B-F6A3-2421E8011D43}"/>
              </a:ext>
            </a:extLst>
          </p:cNvPr>
          <p:cNvPicPr>
            <a:picLocks noChangeAspect="1"/>
          </p:cNvPicPr>
          <p:nvPr userDrawn="1"/>
        </p:nvPicPr>
        <p:blipFill>
          <a:blip r:embed="rId3"/>
          <a:stretch>
            <a:fillRect/>
          </a:stretch>
        </p:blipFill>
        <p:spPr>
          <a:xfrm>
            <a:off x="4079479" y="109196"/>
            <a:ext cx="4033041" cy="1262402"/>
          </a:xfrm>
          <a:prstGeom prst="rect">
            <a:avLst/>
          </a:prstGeom>
        </p:spPr>
      </p:pic>
    </p:spTree>
    <p:extLst>
      <p:ext uri="{BB962C8B-B14F-4D97-AF65-F5344CB8AC3E}">
        <p14:creationId xmlns:p14="http://schemas.microsoft.com/office/powerpoint/2010/main" val="4252606063"/>
      </p:ext>
    </p:extLst>
  </p:cSld>
  <p:clrMapOvr>
    <a:masterClrMapping/>
  </p:clrMapOvr>
  <p:extLst>
    <p:ext uri="{DCECCB84-F9BA-43D5-87BE-67443E8EF086}">
      <p15:sldGuideLst xmlns:p15="http://schemas.microsoft.com/office/powerpoint/2012/main">
        <p15:guide id="1" orient="horz" pos="34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035A197-58AF-0049-A291-FFCC58935568}"/>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2" name="Title 1">
            <a:extLst>
              <a:ext uri="{FF2B5EF4-FFF2-40B4-BE49-F238E27FC236}">
                <a16:creationId xmlns:a16="http://schemas.microsoft.com/office/drawing/2014/main" id="{13860625-9419-694F-843A-4D4635150241}"/>
              </a:ext>
            </a:extLst>
          </p:cNvPr>
          <p:cNvSpPr>
            <a:spLocks noGrp="1"/>
          </p:cNvSpPr>
          <p:nvPr>
            <p:ph type="title"/>
          </p:nvPr>
        </p:nvSpPr>
        <p:spPr/>
        <p:txBody>
          <a:bodyPr/>
          <a:lstStyle/>
          <a:p>
            <a:r>
              <a:rPr lang="en-US"/>
              <a:t>Click to edit Master title style</a:t>
            </a:r>
          </a:p>
        </p:txBody>
      </p:sp>
      <p:sp>
        <p:nvSpPr>
          <p:cNvPr id="13" name="Content Placeholder 12">
            <a:extLst>
              <a:ext uri="{FF2B5EF4-FFF2-40B4-BE49-F238E27FC236}">
                <a16:creationId xmlns:a16="http://schemas.microsoft.com/office/drawing/2014/main" id="{F42C2E3D-3488-E24E-AF06-F3588F994868}"/>
              </a:ext>
            </a:extLst>
          </p:cNvPr>
          <p:cNvSpPr>
            <a:spLocks noGrp="1"/>
          </p:cNvSpPr>
          <p:nvPr>
            <p:ph sz="quarter" idx="13"/>
          </p:nvPr>
        </p:nvSpPr>
        <p:spPr>
          <a:xfrm>
            <a:off x="457200" y="1101724"/>
            <a:ext cx="5181600" cy="4862195"/>
          </a:xfrm>
          <a:prstGeom prst="rect">
            <a:avLst/>
          </a:prstGeom>
        </p:spPr>
        <p:txBody>
          <a:bodyPr/>
          <a:lstStyle>
            <a:lvl1pPr>
              <a:defRPr sz="1600" b="0" i="0">
                <a:solidFill>
                  <a:schemeClr val="tx1"/>
                </a:solidFill>
                <a:cs typeface="Roboto" panose="02000000000000000000" pitchFamily="2" charset="0"/>
              </a:defRPr>
            </a:lvl1pPr>
          </a:lstStyle>
          <a:p>
            <a:pPr lvl="0"/>
            <a:r>
              <a:rPr lang="en-US" dirty="0"/>
              <a:t>Click to edit Master text styles</a:t>
            </a:r>
          </a:p>
          <a:p>
            <a:pPr lvl="1"/>
            <a:r>
              <a:rPr lang="en-US" dirty="0"/>
              <a:t>Level 1</a:t>
            </a:r>
          </a:p>
          <a:p>
            <a:pPr lvl="2"/>
            <a:r>
              <a:rPr lang="en-US" dirty="0"/>
              <a:t>Level 2</a:t>
            </a:r>
          </a:p>
          <a:p>
            <a:pPr lvl="3"/>
            <a:r>
              <a:rPr lang="en-US" dirty="0"/>
              <a:t>Level 3</a:t>
            </a:r>
          </a:p>
        </p:txBody>
      </p:sp>
      <p:sp>
        <p:nvSpPr>
          <p:cNvPr id="10" name="Footer Placeholder 4">
            <a:extLst>
              <a:ext uri="{FF2B5EF4-FFF2-40B4-BE49-F238E27FC236}">
                <a16:creationId xmlns:a16="http://schemas.microsoft.com/office/drawing/2014/main" id="{5C5BAFA9-FF7E-5749-99FC-3932C7D1BE99}"/>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1" name="Slide Number Placeholder 5">
            <a:extLst>
              <a:ext uri="{FF2B5EF4-FFF2-40B4-BE49-F238E27FC236}">
                <a16:creationId xmlns:a16="http://schemas.microsoft.com/office/drawing/2014/main" id="{7007E0D4-2B48-F141-8A20-EE6A7BD641F5}"/>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sp>
        <p:nvSpPr>
          <p:cNvPr id="8" name="Content Placeholder 12">
            <a:extLst>
              <a:ext uri="{FF2B5EF4-FFF2-40B4-BE49-F238E27FC236}">
                <a16:creationId xmlns:a16="http://schemas.microsoft.com/office/drawing/2014/main" id="{342C89A4-3298-9E44-95E7-C9DB37D165E3}"/>
              </a:ext>
            </a:extLst>
          </p:cNvPr>
          <p:cNvSpPr>
            <a:spLocks noGrp="1"/>
          </p:cNvSpPr>
          <p:nvPr>
            <p:ph sz="quarter" idx="15"/>
          </p:nvPr>
        </p:nvSpPr>
        <p:spPr>
          <a:xfrm>
            <a:off x="6489032" y="1101724"/>
            <a:ext cx="5181600" cy="4862195"/>
          </a:xfrm>
          <a:prstGeom prst="rect">
            <a:avLst/>
          </a:prstGeom>
        </p:spPr>
        <p:txBody>
          <a:bodyPr/>
          <a:lstStyle>
            <a:lvl1pPr>
              <a:defRPr sz="1600" b="0" i="0">
                <a:solidFill>
                  <a:schemeClr val="tx1"/>
                </a:solidFill>
                <a:cs typeface="Roboto" panose="02000000000000000000" pitchFamily="2" charset="0"/>
              </a:defRPr>
            </a:lvl1pPr>
          </a:lstStyle>
          <a:p>
            <a:pPr lvl="0"/>
            <a:r>
              <a:rPr lang="en-US" dirty="0"/>
              <a:t>Click to edit Master text styles</a:t>
            </a:r>
          </a:p>
          <a:p>
            <a:pPr lvl="1"/>
            <a:r>
              <a:rPr lang="en-US" dirty="0"/>
              <a:t>Level 1</a:t>
            </a:r>
          </a:p>
          <a:p>
            <a:pPr lvl="2"/>
            <a:r>
              <a:rPr lang="en-US" dirty="0"/>
              <a:t>Level 2</a:t>
            </a:r>
          </a:p>
          <a:p>
            <a:pPr lvl="3"/>
            <a:r>
              <a:rPr lang="en-US" dirty="0"/>
              <a:t>Level 3</a:t>
            </a:r>
          </a:p>
        </p:txBody>
      </p:sp>
    </p:spTree>
    <p:extLst>
      <p:ext uri="{BB962C8B-B14F-4D97-AF65-F5344CB8AC3E}">
        <p14:creationId xmlns:p14="http://schemas.microsoft.com/office/powerpoint/2010/main" val="848136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with Subhead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0A071E8-E372-D944-9FA8-B88587CB8F57}"/>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2" name="Title 1">
            <a:extLst>
              <a:ext uri="{FF2B5EF4-FFF2-40B4-BE49-F238E27FC236}">
                <a16:creationId xmlns:a16="http://schemas.microsoft.com/office/drawing/2014/main" id="{08F19441-7272-5744-BEA8-7F0C5CAB7B31}"/>
              </a:ext>
            </a:extLst>
          </p:cNvPr>
          <p:cNvSpPr>
            <a:spLocks noGrp="1"/>
          </p:cNvSpPr>
          <p:nvPr>
            <p:ph type="title"/>
          </p:nvPr>
        </p:nvSpPr>
        <p:spPr>
          <a:xfrm>
            <a:off x="457199" y="274320"/>
            <a:ext cx="11221453" cy="513844"/>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85C13B-BDAA-1644-940F-DFC7117232AC}"/>
              </a:ext>
            </a:extLst>
          </p:cNvPr>
          <p:cNvSpPr>
            <a:spLocks noGrp="1"/>
          </p:cNvSpPr>
          <p:nvPr>
            <p:ph type="body" idx="1"/>
          </p:nvPr>
        </p:nvSpPr>
        <p:spPr>
          <a:xfrm>
            <a:off x="457200" y="1097280"/>
            <a:ext cx="5157787" cy="513844"/>
          </a:xfrm>
          <a:prstGeom prst="rect">
            <a:avLst/>
          </a:prstGeom>
        </p:spPr>
        <p:txBody>
          <a:bodyPr anchor="t" anchorCtr="0"/>
          <a:lstStyle>
            <a:lvl1pPr marL="0" indent="0">
              <a:buNone/>
              <a:defRPr sz="1800" b="1" i="0">
                <a:cs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270742DD-3088-F243-B30B-456C190E9E2B}"/>
              </a:ext>
            </a:extLst>
          </p:cNvPr>
          <p:cNvSpPr>
            <a:spLocks noGrp="1"/>
          </p:cNvSpPr>
          <p:nvPr>
            <p:ph type="body" sz="quarter" idx="3"/>
          </p:nvPr>
        </p:nvSpPr>
        <p:spPr>
          <a:xfrm>
            <a:off x="6505401" y="1097280"/>
            <a:ext cx="5183188" cy="513844"/>
          </a:xfrm>
          <a:prstGeom prst="rect">
            <a:avLst/>
          </a:prstGeom>
        </p:spPr>
        <p:txBody>
          <a:bodyPr anchor="t" anchorCtr="0"/>
          <a:lstStyle>
            <a:lvl1pPr marL="0" indent="0">
              <a:buNone/>
              <a:defRPr sz="1800" b="1" i="0">
                <a:cs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12">
            <a:extLst>
              <a:ext uri="{FF2B5EF4-FFF2-40B4-BE49-F238E27FC236}">
                <a16:creationId xmlns:a16="http://schemas.microsoft.com/office/drawing/2014/main" id="{D80F2AF9-E2DF-A248-B0AA-8DA21C221E9A}"/>
              </a:ext>
            </a:extLst>
          </p:cNvPr>
          <p:cNvSpPr>
            <a:spLocks noGrp="1"/>
          </p:cNvSpPr>
          <p:nvPr>
            <p:ph sz="quarter" idx="14"/>
          </p:nvPr>
        </p:nvSpPr>
        <p:spPr>
          <a:xfrm>
            <a:off x="457200" y="1611124"/>
            <a:ext cx="5157787" cy="4351338"/>
          </a:xfrm>
          <a:prstGeom prst="rect">
            <a:avLst/>
          </a:prstGeom>
        </p:spPr>
        <p:txBody>
          <a:bodyPr/>
          <a:lstStyle>
            <a:lvl1pPr>
              <a:defRPr sz="1600" b="0" i="0">
                <a:solidFill>
                  <a:schemeClr val="tx1"/>
                </a:solidFill>
                <a:cs typeface="Roboto" panose="02000000000000000000" pitchFamily="2" charset="0"/>
              </a:defRPr>
            </a:lvl1pPr>
          </a:lstStyle>
          <a:p>
            <a:pPr lvl="0"/>
            <a:r>
              <a:rPr lang="en-US" dirty="0"/>
              <a:t>Click to edit Master text styles</a:t>
            </a:r>
          </a:p>
          <a:p>
            <a:pPr lvl="1"/>
            <a:r>
              <a:rPr lang="en-US" dirty="0"/>
              <a:t>Level 1</a:t>
            </a:r>
          </a:p>
          <a:p>
            <a:pPr lvl="2"/>
            <a:r>
              <a:rPr lang="en-US" dirty="0"/>
              <a:t>Level 2</a:t>
            </a:r>
          </a:p>
          <a:p>
            <a:pPr lvl="3"/>
            <a:r>
              <a:rPr lang="en-US" dirty="0"/>
              <a:t>Level 3</a:t>
            </a:r>
          </a:p>
        </p:txBody>
      </p:sp>
      <p:sp>
        <p:nvSpPr>
          <p:cNvPr id="13" name="Content Placeholder 12">
            <a:extLst>
              <a:ext uri="{FF2B5EF4-FFF2-40B4-BE49-F238E27FC236}">
                <a16:creationId xmlns:a16="http://schemas.microsoft.com/office/drawing/2014/main" id="{544A66C9-CE86-2F42-9E70-CE23DE740A78}"/>
              </a:ext>
            </a:extLst>
          </p:cNvPr>
          <p:cNvSpPr>
            <a:spLocks noGrp="1"/>
          </p:cNvSpPr>
          <p:nvPr>
            <p:ph sz="quarter" idx="15"/>
          </p:nvPr>
        </p:nvSpPr>
        <p:spPr>
          <a:xfrm>
            <a:off x="6497052" y="1611124"/>
            <a:ext cx="5181600" cy="4351338"/>
          </a:xfrm>
          <a:prstGeom prst="rect">
            <a:avLst/>
          </a:prstGeom>
        </p:spPr>
        <p:txBody>
          <a:bodyPr/>
          <a:lstStyle>
            <a:lvl1pPr>
              <a:defRPr sz="1600" b="0" i="0">
                <a:solidFill>
                  <a:schemeClr val="tx1"/>
                </a:solidFill>
                <a:cs typeface="Roboto" panose="02000000000000000000" pitchFamily="2" charset="0"/>
              </a:defRPr>
            </a:lvl1pPr>
          </a:lstStyle>
          <a:p>
            <a:pPr lvl="0"/>
            <a:r>
              <a:rPr lang="en-US" dirty="0"/>
              <a:t>Click to edit Master text styles</a:t>
            </a:r>
          </a:p>
          <a:p>
            <a:pPr lvl="1"/>
            <a:r>
              <a:rPr lang="en-US" dirty="0"/>
              <a:t>Level 1</a:t>
            </a:r>
          </a:p>
          <a:p>
            <a:pPr lvl="2"/>
            <a:r>
              <a:rPr lang="en-US" dirty="0"/>
              <a:t>Level 2</a:t>
            </a:r>
          </a:p>
          <a:p>
            <a:pPr lvl="3"/>
            <a:r>
              <a:rPr lang="en-US" dirty="0"/>
              <a:t>Level 3</a:t>
            </a:r>
          </a:p>
        </p:txBody>
      </p:sp>
      <p:sp>
        <p:nvSpPr>
          <p:cNvPr id="15" name="Footer Placeholder 4">
            <a:extLst>
              <a:ext uri="{FF2B5EF4-FFF2-40B4-BE49-F238E27FC236}">
                <a16:creationId xmlns:a16="http://schemas.microsoft.com/office/drawing/2014/main" id="{12C26B8F-6AE2-9949-A36E-64C68E1EF9CB}"/>
              </a:ext>
            </a:extLst>
          </p:cNvPr>
          <p:cNvSpPr>
            <a:spLocks noGrp="1"/>
          </p:cNvSpPr>
          <p:nvPr>
            <p:ph type="ftr" sz="quarter" idx="16"/>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6" name="Slide Number Placeholder 5">
            <a:extLst>
              <a:ext uri="{FF2B5EF4-FFF2-40B4-BE49-F238E27FC236}">
                <a16:creationId xmlns:a16="http://schemas.microsoft.com/office/drawing/2014/main" id="{418A6E21-ADEE-6649-B9B4-51825C005E76}"/>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spTree>
    <p:extLst>
      <p:ext uri="{BB962C8B-B14F-4D97-AF65-F5344CB8AC3E}">
        <p14:creationId xmlns:p14="http://schemas.microsoft.com/office/powerpoint/2010/main" val="559412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LL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29D6F7-CE9C-6546-8D68-A9119F02D641}"/>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2" name="Title 1">
            <a:extLst>
              <a:ext uri="{FF2B5EF4-FFF2-40B4-BE49-F238E27FC236}">
                <a16:creationId xmlns:a16="http://schemas.microsoft.com/office/drawing/2014/main" id="{C7C42370-797E-A841-8786-F540BF6D0BA3}"/>
              </a:ext>
            </a:extLst>
          </p:cNvPr>
          <p:cNvSpPr>
            <a:spLocks noGrp="1"/>
          </p:cNvSpPr>
          <p:nvPr>
            <p:ph type="title" hasCustomPrompt="1"/>
          </p:nvPr>
        </p:nvSpPr>
        <p:spPr>
          <a:xfrm>
            <a:off x="457200" y="274320"/>
            <a:ext cx="9860638" cy="561976"/>
          </a:xfrm>
        </p:spPr>
        <p:txBody>
          <a:bodyPr/>
          <a:lstStyle/>
          <a:p>
            <a:r>
              <a:rPr lang="en-US"/>
              <a:t>This is a Header Example – 28pt Black</a:t>
            </a:r>
          </a:p>
        </p:txBody>
      </p:sp>
      <p:sp>
        <p:nvSpPr>
          <p:cNvPr id="10" name="Footer Placeholder 4">
            <a:extLst>
              <a:ext uri="{FF2B5EF4-FFF2-40B4-BE49-F238E27FC236}">
                <a16:creationId xmlns:a16="http://schemas.microsoft.com/office/drawing/2014/main" id="{0B437D10-8FD0-9A4B-8143-B0744008E8E8}"/>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1" name="Slide Number Placeholder 5">
            <a:extLst>
              <a:ext uri="{FF2B5EF4-FFF2-40B4-BE49-F238E27FC236}">
                <a16:creationId xmlns:a16="http://schemas.microsoft.com/office/drawing/2014/main" id="{626DAF63-161A-4B4F-BC31-8ECED5E0ED81}"/>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pic>
        <p:nvPicPr>
          <p:cNvPr id="9" name="Picture 8">
            <a:extLst>
              <a:ext uri="{FF2B5EF4-FFF2-40B4-BE49-F238E27FC236}">
                <a16:creationId xmlns:a16="http://schemas.microsoft.com/office/drawing/2014/main" id="{24F90B06-2BA1-5440-85B7-79ABE9046FC4}"/>
              </a:ext>
            </a:extLst>
          </p:cNvPr>
          <p:cNvPicPr>
            <a:picLocks noChangeAspect="1"/>
          </p:cNvPicPr>
          <p:nvPr userDrawn="1"/>
        </p:nvPicPr>
        <p:blipFill>
          <a:blip r:embed="rId2"/>
          <a:srcRect l="44" r="44"/>
          <a:stretch/>
        </p:blipFill>
        <p:spPr>
          <a:xfrm>
            <a:off x="10524669" y="207509"/>
            <a:ext cx="1459219" cy="457200"/>
          </a:xfrm>
          <a:prstGeom prst="rect">
            <a:avLst/>
          </a:prstGeom>
        </p:spPr>
      </p:pic>
      <p:sp>
        <p:nvSpPr>
          <p:cNvPr id="5" name="Text Placeholder 4">
            <a:extLst>
              <a:ext uri="{FF2B5EF4-FFF2-40B4-BE49-F238E27FC236}">
                <a16:creationId xmlns:a16="http://schemas.microsoft.com/office/drawing/2014/main" id="{4D75F4DE-C6E2-AA47-97B7-6A00B5924C6E}"/>
              </a:ext>
            </a:extLst>
          </p:cNvPr>
          <p:cNvSpPr>
            <a:spLocks noGrp="1"/>
          </p:cNvSpPr>
          <p:nvPr>
            <p:ph type="body" sz="quarter" idx="10"/>
          </p:nvPr>
        </p:nvSpPr>
        <p:spPr>
          <a:xfrm>
            <a:off x="457199" y="1096963"/>
            <a:ext cx="11221453" cy="5003800"/>
          </a:xfrm>
        </p:spPr>
        <p:txBody>
          <a:bodyPr/>
          <a:lstStyle>
            <a:lvl1pPr>
              <a:defRPr>
                <a:solidFill>
                  <a:schemeClr val="accent2"/>
                </a:solidFill>
              </a:defRPr>
            </a:lvl1pPr>
          </a:lstStyle>
          <a:p>
            <a:pPr lvl="0"/>
            <a:r>
              <a:rPr lang="en-US" dirty="0"/>
              <a:t>Click to edit Master text styles</a:t>
            </a:r>
          </a:p>
          <a:p>
            <a:pPr lvl="1"/>
            <a:r>
              <a:rPr lang="en-US" dirty="0"/>
              <a:t>L1 (16pt)</a:t>
            </a:r>
          </a:p>
          <a:p>
            <a:pPr lvl="2"/>
            <a:r>
              <a:rPr lang="en-US" dirty="0"/>
              <a:t>L2 (14pt)</a:t>
            </a:r>
          </a:p>
          <a:p>
            <a:pPr lvl="3"/>
            <a:r>
              <a:rPr lang="en-US" dirty="0"/>
              <a:t>L3 (14pt)</a:t>
            </a:r>
          </a:p>
        </p:txBody>
      </p:sp>
    </p:spTree>
    <p:extLst>
      <p:ext uri="{BB962C8B-B14F-4D97-AF65-F5344CB8AC3E}">
        <p14:creationId xmlns:p14="http://schemas.microsoft.com/office/powerpoint/2010/main" val="2336713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LL Title and Conten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29D6F7-CE9C-6546-8D68-A9119F02D641}"/>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2" name="Title 1">
            <a:extLst>
              <a:ext uri="{FF2B5EF4-FFF2-40B4-BE49-F238E27FC236}">
                <a16:creationId xmlns:a16="http://schemas.microsoft.com/office/drawing/2014/main" id="{C7C42370-797E-A841-8786-F540BF6D0BA3}"/>
              </a:ext>
            </a:extLst>
          </p:cNvPr>
          <p:cNvSpPr>
            <a:spLocks noGrp="1"/>
          </p:cNvSpPr>
          <p:nvPr>
            <p:ph type="title" hasCustomPrompt="1"/>
          </p:nvPr>
        </p:nvSpPr>
        <p:spPr>
          <a:xfrm>
            <a:off x="457200" y="274320"/>
            <a:ext cx="9860638" cy="561976"/>
          </a:xfrm>
        </p:spPr>
        <p:txBody>
          <a:bodyPr/>
          <a:lstStyle/>
          <a:p>
            <a:r>
              <a:rPr lang="en-US"/>
              <a:t>This is a Header Example – 28pt Black</a:t>
            </a:r>
          </a:p>
        </p:txBody>
      </p:sp>
      <p:sp>
        <p:nvSpPr>
          <p:cNvPr id="10" name="Footer Placeholder 4">
            <a:extLst>
              <a:ext uri="{FF2B5EF4-FFF2-40B4-BE49-F238E27FC236}">
                <a16:creationId xmlns:a16="http://schemas.microsoft.com/office/drawing/2014/main" id="{0B437D10-8FD0-9A4B-8143-B0744008E8E8}"/>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1" name="Slide Number Placeholder 5">
            <a:extLst>
              <a:ext uri="{FF2B5EF4-FFF2-40B4-BE49-F238E27FC236}">
                <a16:creationId xmlns:a16="http://schemas.microsoft.com/office/drawing/2014/main" id="{626DAF63-161A-4B4F-BC31-8ECED5E0ED81}"/>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pic>
        <p:nvPicPr>
          <p:cNvPr id="13" name="Picture 12">
            <a:extLst>
              <a:ext uri="{FF2B5EF4-FFF2-40B4-BE49-F238E27FC236}">
                <a16:creationId xmlns:a16="http://schemas.microsoft.com/office/drawing/2014/main" id="{8B853A08-3D9C-EC40-B414-586CAF1CB74C}"/>
              </a:ext>
            </a:extLst>
          </p:cNvPr>
          <p:cNvPicPr>
            <a:picLocks noChangeAspect="1"/>
          </p:cNvPicPr>
          <p:nvPr userDrawn="1"/>
        </p:nvPicPr>
        <p:blipFill>
          <a:blip r:embed="rId2"/>
          <a:srcRect l="44" r="44"/>
          <a:stretch/>
        </p:blipFill>
        <p:spPr>
          <a:xfrm>
            <a:off x="10524669" y="207509"/>
            <a:ext cx="1459219" cy="457200"/>
          </a:xfrm>
          <a:prstGeom prst="rect">
            <a:avLst/>
          </a:prstGeom>
        </p:spPr>
      </p:pic>
      <p:pic>
        <p:nvPicPr>
          <p:cNvPr id="12" name="Picture Placeholder 7">
            <a:extLst>
              <a:ext uri="{FF2B5EF4-FFF2-40B4-BE49-F238E27FC236}">
                <a16:creationId xmlns:a16="http://schemas.microsoft.com/office/drawing/2014/main" id="{74FAD36A-608D-D640-9096-B1C96DD0EB3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161103" y="836296"/>
            <a:ext cx="6030896" cy="5374004"/>
          </a:xfrm>
          <a:prstGeom prst="rect">
            <a:avLst/>
          </a:prstGeom>
        </p:spPr>
      </p:pic>
      <p:sp>
        <p:nvSpPr>
          <p:cNvPr id="14" name="Picture Placeholder 2">
            <a:extLst>
              <a:ext uri="{FF2B5EF4-FFF2-40B4-BE49-F238E27FC236}">
                <a16:creationId xmlns:a16="http://schemas.microsoft.com/office/drawing/2014/main" id="{CCCA580A-A38F-2A46-8262-728658C221CD}"/>
              </a:ext>
            </a:extLst>
          </p:cNvPr>
          <p:cNvSpPr>
            <a:spLocks noGrp="1"/>
          </p:cNvSpPr>
          <p:nvPr>
            <p:ph type="pic" idx="10"/>
          </p:nvPr>
        </p:nvSpPr>
        <p:spPr>
          <a:xfrm>
            <a:off x="6161103" y="836296"/>
            <a:ext cx="6030896" cy="5374004"/>
          </a:xfrm>
          <a:prstGeom prst="rect">
            <a:avLst/>
          </a:prstGeom>
          <a:noFill/>
        </p:spPr>
        <p:txBody>
          <a:bodyPr anchor="ctr" anchorCtr="0"/>
          <a:lstStyle>
            <a:lvl1pPr marL="0" indent="0" algn="ctr">
              <a:buNone/>
              <a:defRPr sz="1800" b="0" i="0">
                <a:solidFill>
                  <a:schemeClr val="bg1"/>
                </a:solidFill>
                <a:cs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6" name="Text Placeholder 4">
            <a:extLst>
              <a:ext uri="{FF2B5EF4-FFF2-40B4-BE49-F238E27FC236}">
                <a16:creationId xmlns:a16="http://schemas.microsoft.com/office/drawing/2014/main" id="{C914785F-27FC-1248-B0FC-FE35BB6EF075}"/>
              </a:ext>
            </a:extLst>
          </p:cNvPr>
          <p:cNvSpPr>
            <a:spLocks noGrp="1"/>
          </p:cNvSpPr>
          <p:nvPr>
            <p:ph type="body" sz="quarter" idx="11"/>
          </p:nvPr>
        </p:nvSpPr>
        <p:spPr>
          <a:xfrm>
            <a:off x="457199" y="1096963"/>
            <a:ext cx="5422901" cy="5003800"/>
          </a:xfrm>
        </p:spPr>
        <p:txBody>
          <a:bodyPr/>
          <a:lstStyle>
            <a:lvl1pPr>
              <a:defRPr>
                <a:solidFill>
                  <a:schemeClr val="accent2"/>
                </a:solidFill>
              </a:defRPr>
            </a:lvl1pPr>
          </a:lstStyle>
          <a:p>
            <a:pPr lvl="0"/>
            <a:r>
              <a:rPr lang="en-US" dirty="0"/>
              <a:t>Click to edit Master text styles</a:t>
            </a:r>
          </a:p>
          <a:p>
            <a:pPr lvl="1"/>
            <a:r>
              <a:rPr lang="en-US" dirty="0"/>
              <a:t>L1 (16pt)</a:t>
            </a:r>
          </a:p>
          <a:p>
            <a:pPr lvl="2"/>
            <a:r>
              <a:rPr lang="en-US" dirty="0"/>
              <a:t>L2 (14pt)</a:t>
            </a:r>
          </a:p>
          <a:p>
            <a:pPr lvl="3"/>
            <a:r>
              <a:rPr lang="en-US" dirty="0"/>
              <a:t>L3 (14pt)</a:t>
            </a:r>
          </a:p>
        </p:txBody>
      </p:sp>
    </p:spTree>
    <p:extLst>
      <p:ext uri="{BB962C8B-B14F-4D97-AF65-F5344CB8AC3E}">
        <p14:creationId xmlns:p14="http://schemas.microsoft.com/office/powerpoint/2010/main" val="3401021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LL Challenge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29D6F7-CE9C-6546-8D68-A9119F02D641}"/>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2" name="Title 1">
            <a:extLst>
              <a:ext uri="{FF2B5EF4-FFF2-40B4-BE49-F238E27FC236}">
                <a16:creationId xmlns:a16="http://schemas.microsoft.com/office/drawing/2014/main" id="{C7C42370-797E-A841-8786-F540BF6D0BA3}"/>
              </a:ext>
            </a:extLst>
          </p:cNvPr>
          <p:cNvSpPr>
            <a:spLocks noGrp="1"/>
          </p:cNvSpPr>
          <p:nvPr>
            <p:ph type="title" hasCustomPrompt="1"/>
          </p:nvPr>
        </p:nvSpPr>
        <p:spPr>
          <a:xfrm>
            <a:off x="457200" y="274320"/>
            <a:ext cx="8376325" cy="561976"/>
          </a:xfrm>
        </p:spPr>
        <p:txBody>
          <a:bodyPr/>
          <a:lstStyle/>
          <a:p>
            <a:r>
              <a:rPr lang="en-US"/>
              <a:t>This is a Header Example – 28pt Black</a:t>
            </a:r>
          </a:p>
        </p:txBody>
      </p:sp>
      <p:sp>
        <p:nvSpPr>
          <p:cNvPr id="10" name="Footer Placeholder 4">
            <a:extLst>
              <a:ext uri="{FF2B5EF4-FFF2-40B4-BE49-F238E27FC236}">
                <a16:creationId xmlns:a16="http://schemas.microsoft.com/office/drawing/2014/main" id="{0B437D10-8FD0-9A4B-8143-B0744008E8E8}"/>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1" name="Slide Number Placeholder 5">
            <a:extLst>
              <a:ext uri="{FF2B5EF4-FFF2-40B4-BE49-F238E27FC236}">
                <a16:creationId xmlns:a16="http://schemas.microsoft.com/office/drawing/2014/main" id="{626DAF63-161A-4B4F-BC31-8ECED5E0ED81}"/>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pic>
        <p:nvPicPr>
          <p:cNvPr id="9" name="Picture 8">
            <a:extLst>
              <a:ext uri="{FF2B5EF4-FFF2-40B4-BE49-F238E27FC236}">
                <a16:creationId xmlns:a16="http://schemas.microsoft.com/office/drawing/2014/main" id="{E4A3E5CA-4999-784F-AECB-224E89295D6A}"/>
              </a:ext>
            </a:extLst>
          </p:cNvPr>
          <p:cNvPicPr>
            <a:picLocks noChangeAspect="1"/>
          </p:cNvPicPr>
          <p:nvPr userDrawn="1"/>
        </p:nvPicPr>
        <p:blipFill>
          <a:blip r:embed="rId2"/>
          <a:srcRect l="19" r="19"/>
          <a:stretch/>
        </p:blipFill>
        <p:spPr>
          <a:xfrm>
            <a:off x="8833525" y="48577"/>
            <a:ext cx="3272151" cy="731520"/>
          </a:xfrm>
          <a:prstGeom prst="rect">
            <a:avLst/>
          </a:prstGeom>
        </p:spPr>
      </p:pic>
      <p:sp>
        <p:nvSpPr>
          <p:cNvPr id="12" name="Text Placeholder 4">
            <a:extLst>
              <a:ext uri="{FF2B5EF4-FFF2-40B4-BE49-F238E27FC236}">
                <a16:creationId xmlns:a16="http://schemas.microsoft.com/office/drawing/2014/main" id="{BA1828C3-4273-1F42-855B-DE8C551F3ADD}"/>
              </a:ext>
            </a:extLst>
          </p:cNvPr>
          <p:cNvSpPr>
            <a:spLocks noGrp="1"/>
          </p:cNvSpPr>
          <p:nvPr>
            <p:ph type="body" sz="quarter" idx="10"/>
          </p:nvPr>
        </p:nvSpPr>
        <p:spPr>
          <a:xfrm>
            <a:off x="457199" y="1096963"/>
            <a:ext cx="11221453" cy="5003800"/>
          </a:xfrm>
        </p:spPr>
        <p:txBody>
          <a:bodyPr/>
          <a:lstStyle>
            <a:lvl1pPr>
              <a:defRPr>
                <a:solidFill>
                  <a:schemeClr val="accent2"/>
                </a:solidFill>
              </a:defRPr>
            </a:lvl1pPr>
          </a:lstStyle>
          <a:p>
            <a:pPr lvl="0"/>
            <a:r>
              <a:rPr lang="en-US" dirty="0"/>
              <a:t>Click to edit Master text styles</a:t>
            </a:r>
          </a:p>
          <a:p>
            <a:pPr lvl="1"/>
            <a:r>
              <a:rPr lang="en-US" dirty="0"/>
              <a:t>L1 (16pt)</a:t>
            </a:r>
          </a:p>
          <a:p>
            <a:pPr lvl="2"/>
            <a:r>
              <a:rPr lang="en-US" dirty="0"/>
              <a:t>L2 (14pt)</a:t>
            </a:r>
          </a:p>
          <a:p>
            <a:pPr lvl="3"/>
            <a:r>
              <a:rPr lang="en-US" dirty="0"/>
              <a:t>L3 (14pt)</a:t>
            </a:r>
          </a:p>
        </p:txBody>
      </p:sp>
    </p:spTree>
    <p:extLst>
      <p:ext uri="{BB962C8B-B14F-4D97-AF65-F5344CB8AC3E}">
        <p14:creationId xmlns:p14="http://schemas.microsoft.com/office/powerpoint/2010/main" val="463893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LL Challenge Title and Content + Photo">
    <p:spTree>
      <p:nvGrpSpPr>
        <p:cNvPr id="1" name=""/>
        <p:cNvGrpSpPr/>
        <p:nvPr/>
      </p:nvGrpSpPr>
      <p:grpSpPr>
        <a:xfrm>
          <a:off x="0" y="0"/>
          <a:ext cx="0" cy="0"/>
          <a:chOff x="0" y="0"/>
          <a:chExt cx="0" cy="0"/>
        </a:xfrm>
      </p:grpSpPr>
      <p:pic>
        <p:nvPicPr>
          <p:cNvPr id="13" name="Picture Placeholder 6">
            <a:extLst>
              <a:ext uri="{FF2B5EF4-FFF2-40B4-BE49-F238E27FC236}">
                <a16:creationId xmlns:a16="http://schemas.microsoft.com/office/drawing/2014/main" id="{CA9A23EF-7182-D94E-8DE3-36F530CA1EA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6161103" y="836296"/>
            <a:ext cx="6030896" cy="5374004"/>
          </a:xfrm>
          <a:prstGeom prst="rect">
            <a:avLst/>
          </a:prstGeom>
        </p:spPr>
      </p:pic>
      <p:sp>
        <p:nvSpPr>
          <p:cNvPr id="8" name="Rectangle 7">
            <a:extLst>
              <a:ext uri="{FF2B5EF4-FFF2-40B4-BE49-F238E27FC236}">
                <a16:creationId xmlns:a16="http://schemas.microsoft.com/office/drawing/2014/main" id="{E429D6F7-CE9C-6546-8D68-A9119F02D641}"/>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2" name="Title 1">
            <a:extLst>
              <a:ext uri="{FF2B5EF4-FFF2-40B4-BE49-F238E27FC236}">
                <a16:creationId xmlns:a16="http://schemas.microsoft.com/office/drawing/2014/main" id="{C7C42370-797E-A841-8786-F540BF6D0BA3}"/>
              </a:ext>
            </a:extLst>
          </p:cNvPr>
          <p:cNvSpPr>
            <a:spLocks noGrp="1"/>
          </p:cNvSpPr>
          <p:nvPr>
            <p:ph type="title" hasCustomPrompt="1"/>
          </p:nvPr>
        </p:nvSpPr>
        <p:spPr>
          <a:xfrm>
            <a:off x="457200" y="274320"/>
            <a:ext cx="8127507" cy="561976"/>
          </a:xfrm>
        </p:spPr>
        <p:txBody>
          <a:bodyPr/>
          <a:lstStyle/>
          <a:p>
            <a:r>
              <a:rPr lang="en-US"/>
              <a:t>This is a Header Example – 28pt Black</a:t>
            </a:r>
          </a:p>
        </p:txBody>
      </p:sp>
      <p:sp>
        <p:nvSpPr>
          <p:cNvPr id="10" name="Footer Placeholder 4">
            <a:extLst>
              <a:ext uri="{FF2B5EF4-FFF2-40B4-BE49-F238E27FC236}">
                <a16:creationId xmlns:a16="http://schemas.microsoft.com/office/drawing/2014/main" id="{0B437D10-8FD0-9A4B-8143-B0744008E8E8}"/>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1" name="Slide Number Placeholder 5">
            <a:extLst>
              <a:ext uri="{FF2B5EF4-FFF2-40B4-BE49-F238E27FC236}">
                <a16:creationId xmlns:a16="http://schemas.microsoft.com/office/drawing/2014/main" id="{626DAF63-161A-4B4F-BC31-8ECED5E0ED81}"/>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pic>
        <p:nvPicPr>
          <p:cNvPr id="12" name="Picture 11">
            <a:extLst>
              <a:ext uri="{FF2B5EF4-FFF2-40B4-BE49-F238E27FC236}">
                <a16:creationId xmlns:a16="http://schemas.microsoft.com/office/drawing/2014/main" id="{4EDED23B-1228-0B45-ABFD-501A23A714F8}"/>
              </a:ext>
            </a:extLst>
          </p:cNvPr>
          <p:cNvPicPr>
            <a:picLocks noChangeAspect="1"/>
          </p:cNvPicPr>
          <p:nvPr userDrawn="1"/>
        </p:nvPicPr>
        <p:blipFill>
          <a:blip r:embed="rId3"/>
          <a:srcRect l="19" r="19"/>
          <a:stretch/>
        </p:blipFill>
        <p:spPr>
          <a:xfrm>
            <a:off x="8833525" y="48577"/>
            <a:ext cx="3272151" cy="731520"/>
          </a:xfrm>
          <a:prstGeom prst="rect">
            <a:avLst/>
          </a:prstGeom>
        </p:spPr>
      </p:pic>
      <p:sp>
        <p:nvSpPr>
          <p:cNvPr id="14" name="Picture Placeholder 2">
            <a:extLst>
              <a:ext uri="{FF2B5EF4-FFF2-40B4-BE49-F238E27FC236}">
                <a16:creationId xmlns:a16="http://schemas.microsoft.com/office/drawing/2014/main" id="{D548ECC5-376E-7E40-B402-DD6495B0131C}"/>
              </a:ext>
            </a:extLst>
          </p:cNvPr>
          <p:cNvSpPr>
            <a:spLocks noGrp="1"/>
          </p:cNvSpPr>
          <p:nvPr>
            <p:ph type="pic" idx="10"/>
          </p:nvPr>
        </p:nvSpPr>
        <p:spPr>
          <a:xfrm>
            <a:off x="6161104" y="828674"/>
            <a:ext cx="6030896" cy="5374004"/>
          </a:xfrm>
          <a:prstGeom prst="rect">
            <a:avLst/>
          </a:prstGeom>
          <a:noFill/>
        </p:spPr>
        <p:txBody>
          <a:bodyPr anchor="ctr" anchorCtr="0"/>
          <a:lstStyle>
            <a:lvl1pPr marL="0" indent="0" algn="ctr">
              <a:buNone/>
              <a:defRPr sz="1800" b="0" i="0">
                <a:solidFill>
                  <a:schemeClr val="bg1"/>
                </a:solidFill>
                <a:cs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5" name="Text Placeholder 4">
            <a:extLst>
              <a:ext uri="{FF2B5EF4-FFF2-40B4-BE49-F238E27FC236}">
                <a16:creationId xmlns:a16="http://schemas.microsoft.com/office/drawing/2014/main" id="{CAA2FDD9-485B-B246-BADF-A0E9D4FA58F3}"/>
              </a:ext>
            </a:extLst>
          </p:cNvPr>
          <p:cNvSpPr>
            <a:spLocks noGrp="1"/>
          </p:cNvSpPr>
          <p:nvPr>
            <p:ph type="body" sz="quarter" idx="11"/>
          </p:nvPr>
        </p:nvSpPr>
        <p:spPr>
          <a:xfrm>
            <a:off x="457199" y="1096963"/>
            <a:ext cx="5422901" cy="5003800"/>
          </a:xfrm>
        </p:spPr>
        <p:txBody>
          <a:bodyPr/>
          <a:lstStyle>
            <a:lvl1pPr>
              <a:defRPr>
                <a:solidFill>
                  <a:schemeClr val="accent2"/>
                </a:solidFill>
              </a:defRPr>
            </a:lvl1pPr>
          </a:lstStyle>
          <a:p>
            <a:pPr lvl="0"/>
            <a:r>
              <a:rPr lang="en-US" dirty="0"/>
              <a:t>Click to edit Master text styles</a:t>
            </a:r>
          </a:p>
          <a:p>
            <a:pPr lvl="1"/>
            <a:r>
              <a:rPr lang="en-US" dirty="0"/>
              <a:t>L1 (16pt)</a:t>
            </a:r>
          </a:p>
          <a:p>
            <a:pPr lvl="2"/>
            <a:r>
              <a:rPr lang="en-US" dirty="0"/>
              <a:t>L2 (14pt)</a:t>
            </a:r>
          </a:p>
          <a:p>
            <a:pPr lvl="3"/>
            <a:r>
              <a:rPr lang="en-US" dirty="0"/>
              <a:t>L3 (14pt)</a:t>
            </a:r>
          </a:p>
        </p:txBody>
      </p:sp>
    </p:spTree>
    <p:extLst>
      <p:ext uri="{BB962C8B-B14F-4D97-AF65-F5344CB8AC3E}">
        <p14:creationId xmlns:p14="http://schemas.microsoft.com/office/powerpoint/2010/main" val="37082821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LL Challenge Title and Content 2Photo">
    <p:spTree>
      <p:nvGrpSpPr>
        <p:cNvPr id="1" name=""/>
        <p:cNvGrpSpPr/>
        <p:nvPr/>
      </p:nvGrpSpPr>
      <p:grpSpPr>
        <a:xfrm>
          <a:off x="0" y="0"/>
          <a:ext cx="0" cy="0"/>
          <a:chOff x="0" y="0"/>
          <a:chExt cx="0" cy="0"/>
        </a:xfrm>
      </p:grpSpPr>
      <p:pic>
        <p:nvPicPr>
          <p:cNvPr id="9" name="Picture Placeholder 11">
            <a:extLst>
              <a:ext uri="{FF2B5EF4-FFF2-40B4-BE49-F238E27FC236}">
                <a16:creationId xmlns:a16="http://schemas.microsoft.com/office/drawing/2014/main" id="{A1C24566-F6D0-FE4B-8A19-A3843F1D8EC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6159500" y="839472"/>
            <a:ext cx="6032500" cy="5372100"/>
          </a:xfrm>
          <a:prstGeom prst="rect">
            <a:avLst/>
          </a:prstGeom>
        </p:spPr>
      </p:pic>
      <p:sp>
        <p:nvSpPr>
          <p:cNvPr id="8" name="Rectangle 7">
            <a:extLst>
              <a:ext uri="{FF2B5EF4-FFF2-40B4-BE49-F238E27FC236}">
                <a16:creationId xmlns:a16="http://schemas.microsoft.com/office/drawing/2014/main" id="{E429D6F7-CE9C-6546-8D68-A9119F02D641}"/>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2" name="Title 1">
            <a:extLst>
              <a:ext uri="{FF2B5EF4-FFF2-40B4-BE49-F238E27FC236}">
                <a16:creationId xmlns:a16="http://schemas.microsoft.com/office/drawing/2014/main" id="{C7C42370-797E-A841-8786-F540BF6D0BA3}"/>
              </a:ext>
            </a:extLst>
          </p:cNvPr>
          <p:cNvSpPr>
            <a:spLocks noGrp="1"/>
          </p:cNvSpPr>
          <p:nvPr>
            <p:ph type="title" hasCustomPrompt="1"/>
          </p:nvPr>
        </p:nvSpPr>
        <p:spPr>
          <a:xfrm>
            <a:off x="457200" y="274320"/>
            <a:ext cx="8127507" cy="554355"/>
          </a:xfrm>
        </p:spPr>
        <p:txBody>
          <a:bodyPr/>
          <a:lstStyle/>
          <a:p>
            <a:r>
              <a:rPr lang="en-US" dirty="0"/>
              <a:t>This is a Header Example – 28pt Black</a:t>
            </a:r>
          </a:p>
        </p:txBody>
      </p:sp>
      <p:sp>
        <p:nvSpPr>
          <p:cNvPr id="10" name="Footer Placeholder 4">
            <a:extLst>
              <a:ext uri="{FF2B5EF4-FFF2-40B4-BE49-F238E27FC236}">
                <a16:creationId xmlns:a16="http://schemas.microsoft.com/office/drawing/2014/main" id="{0B437D10-8FD0-9A4B-8143-B0744008E8E8}"/>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1" name="Slide Number Placeholder 5">
            <a:extLst>
              <a:ext uri="{FF2B5EF4-FFF2-40B4-BE49-F238E27FC236}">
                <a16:creationId xmlns:a16="http://schemas.microsoft.com/office/drawing/2014/main" id="{626DAF63-161A-4B4F-BC31-8ECED5E0ED81}"/>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pic>
        <p:nvPicPr>
          <p:cNvPr id="12" name="Picture 11">
            <a:extLst>
              <a:ext uri="{FF2B5EF4-FFF2-40B4-BE49-F238E27FC236}">
                <a16:creationId xmlns:a16="http://schemas.microsoft.com/office/drawing/2014/main" id="{4EDED23B-1228-0B45-ABFD-501A23A714F8}"/>
              </a:ext>
            </a:extLst>
          </p:cNvPr>
          <p:cNvPicPr>
            <a:picLocks noChangeAspect="1"/>
          </p:cNvPicPr>
          <p:nvPr userDrawn="1"/>
        </p:nvPicPr>
        <p:blipFill>
          <a:blip r:embed="rId3"/>
          <a:srcRect l="19" r="19"/>
          <a:stretch/>
        </p:blipFill>
        <p:spPr>
          <a:xfrm>
            <a:off x="8833525" y="48577"/>
            <a:ext cx="3272151" cy="731520"/>
          </a:xfrm>
          <a:prstGeom prst="rect">
            <a:avLst/>
          </a:prstGeom>
        </p:spPr>
      </p:pic>
      <p:sp>
        <p:nvSpPr>
          <p:cNvPr id="14" name="Picture Placeholder 2">
            <a:extLst>
              <a:ext uri="{FF2B5EF4-FFF2-40B4-BE49-F238E27FC236}">
                <a16:creationId xmlns:a16="http://schemas.microsoft.com/office/drawing/2014/main" id="{BBAD8D1C-3A71-4B44-AB64-08703FF68663}"/>
              </a:ext>
            </a:extLst>
          </p:cNvPr>
          <p:cNvSpPr>
            <a:spLocks noGrp="1"/>
          </p:cNvSpPr>
          <p:nvPr>
            <p:ph type="pic" idx="10"/>
          </p:nvPr>
        </p:nvSpPr>
        <p:spPr>
          <a:xfrm>
            <a:off x="6161103" y="836296"/>
            <a:ext cx="6030896" cy="5374004"/>
          </a:xfrm>
          <a:prstGeom prst="rect">
            <a:avLst/>
          </a:prstGeom>
          <a:noFill/>
        </p:spPr>
        <p:txBody>
          <a:bodyPr anchor="ctr" anchorCtr="0"/>
          <a:lstStyle>
            <a:lvl1pPr marL="0" indent="0" algn="ctr">
              <a:buNone/>
              <a:defRPr sz="1800" b="0" i="0">
                <a:solidFill>
                  <a:schemeClr val="bg1"/>
                </a:solidFill>
                <a:cs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3" name="Text Placeholder 4">
            <a:extLst>
              <a:ext uri="{FF2B5EF4-FFF2-40B4-BE49-F238E27FC236}">
                <a16:creationId xmlns:a16="http://schemas.microsoft.com/office/drawing/2014/main" id="{780FE540-0BF0-BE46-836A-E0DD152B7573}"/>
              </a:ext>
            </a:extLst>
          </p:cNvPr>
          <p:cNvSpPr>
            <a:spLocks noGrp="1"/>
          </p:cNvSpPr>
          <p:nvPr>
            <p:ph type="body" sz="quarter" idx="11"/>
          </p:nvPr>
        </p:nvSpPr>
        <p:spPr>
          <a:xfrm>
            <a:off x="457199" y="1096963"/>
            <a:ext cx="5422901" cy="5003800"/>
          </a:xfrm>
        </p:spPr>
        <p:txBody>
          <a:bodyPr/>
          <a:lstStyle>
            <a:lvl1pPr>
              <a:defRPr>
                <a:solidFill>
                  <a:schemeClr val="accent2"/>
                </a:solidFill>
              </a:defRPr>
            </a:lvl1pPr>
          </a:lstStyle>
          <a:p>
            <a:pPr lvl="0"/>
            <a:r>
              <a:rPr lang="en-US" dirty="0"/>
              <a:t>Click to edit Master text styles</a:t>
            </a:r>
          </a:p>
          <a:p>
            <a:pPr lvl="1"/>
            <a:r>
              <a:rPr lang="en-US" dirty="0"/>
              <a:t>L1 (16pt)</a:t>
            </a:r>
          </a:p>
          <a:p>
            <a:pPr lvl="2"/>
            <a:r>
              <a:rPr lang="en-US" dirty="0"/>
              <a:t>L2 (14pt)</a:t>
            </a:r>
          </a:p>
          <a:p>
            <a:pPr lvl="3"/>
            <a:r>
              <a:rPr lang="en-US" dirty="0"/>
              <a:t>L3 (14pt)</a:t>
            </a:r>
          </a:p>
        </p:txBody>
      </p:sp>
    </p:spTree>
    <p:extLst>
      <p:ext uri="{BB962C8B-B14F-4D97-AF65-F5344CB8AC3E}">
        <p14:creationId xmlns:p14="http://schemas.microsoft.com/office/powerpoint/2010/main" val="1295616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LL Discover Challenge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29D6F7-CE9C-6546-8D68-A9119F02D641}"/>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2" name="Title 1">
            <a:extLst>
              <a:ext uri="{FF2B5EF4-FFF2-40B4-BE49-F238E27FC236}">
                <a16:creationId xmlns:a16="http://schemas.microsoft.com/office/drawing/2014/main" id="{C7C42370-797E-A841-8786-F540BF6D0BA3}"/>
              </a:ext>
            </a:extLst>
          </p:cNvPr>
          <p:cNvSpPr>
            <a:spLocks noGrp="1"/>
          </p:cNvSpPr>
          <p:nvPr>
            <p:ph type="title" hasCustomPrompt="1"/>
          </p:nvPr>
        </p:nvSpPr>
        <p:spPr>
          <a:xfrm>
            <a:off x="457200" y="274320"/>
            <a:ext cx="8489472" cy="561976"/>
          </a:xfrm>
        </p:spPr>
        <p:txBody>
          <a:bodyPr/>
          <a:lstStyle/>
          <a:p>
            <a:r>
              <a:rPr lang="en-US"/>
              <a:t>This is a Header Example – 28pt Black</a:t>
            </a:r>
          </a:p>
        </p:txBody>
      </p:sp>
      <p:sp>
        <p:nvSpPr>
          <p:cNvPr id="10" name="Footer Placeholder 4">
            <a:extLst>
              <a:ext uri="{FF2B5EF4-FFF2-40B4-BE49-F238E27FC236}">
                <a16:creationId xmlns:a16="http://schemas.microsoft.com/office/drawing/2014/main" id="{0B437D10-8FD0-9A4B-8143-B0744008E8E8}"/>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1" name="Slide Number Placeholder 5">
            <a:extLst>
              <a:ext uri="{FF2B5EF4-FFF2-40B4-BE49-F238E27FC236}">
                <a16:creationId xmlns:a16="http://schemas.microsoft.com/office/drawing/2014/main" id="{626DAF63-161A-4B4F-BC31-8ECED5E0ED81}"/>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pic>
        <p:nvPicPr>
          <p:cNvPr id="9" name="Picture 8">
            <a:extLst>
              <a:ext uri="{FF2B5EF4-FFF2-40B4-BE49-F238E27FC236}">
                <a16:creationId xmlns:a16="http://schemas.microsoft.com/office/drawing/2014/main" id="{3233216F-938F-C847-876D-61CF70F1AF31}"/>
              </a:ext>
            </a:extLst>
          </p:cNvPr>
          <p:cNvPicPr>
            <a:picLocks noChangeAspect="1"/>
          </p:cNvPicPr>
          <p:nvPr userDrawn="1"/>
        </p:nvPicPr>
        <p:blipFill>
          <a:blip r:embed="rId2"/>
          <a:srcRect l="14" r="14"/>
          <a:stretch/>
        </p:blipFill>
        <p:spPr>
          <a:xfrm>
            <a:off x="8946672" y="25403"/>
            <a:ext cx="3159372" cy="731520"/>
          </a:xfrm>
          <a:prstGeom prst="rect">
            <a:avLst/>
          </a:prstGeom>
        </p:spPr>
      </p:pic>
      <p:sp>
        <p:nvSpPr>
          <p:cNvPr id="12" name="Text Placeholder 4">
            <a:extLst>
              <a:ext uri="{FF2B5EF4-FFF2-40B4-BE49-F238E27FC236}">
                <a16:creationId xmlns:a16="http://schemas.microsoft.com/office/drawing/2014/main" id="{6055B629-AD85-9840-BE17-3EAFEC823872}"/>
              </a:ext>
            </a:extLst>
          </p:cNvPr>
          <p:cNvSpPr>
            <a:spLocks noGrp="1"/>
          </p:cNvSpPr>
          <p:nvPr>
            <p:ph type="body" sz="quarter" idx="10"/>
          </p:nvPr>
        </p:nvSpPr>
        <p:spPr>
          <a:xfrm>
            <a:off x="457199" y="1096963"/>
            <a:ext cx="11221453" cy="5003800"/>
          </a:xfrm>
        </p:spPr>
        <p:txBody>
          <a:bodyPr/>
          <a:lstStyle>
            <a:lvl1pPr>
              <a:defRPr>
                <a:solidFill>
                  <a:schemeClr val="accent6"/>
                </a:solidFill>
              </a:defRPr>
            </a:lvl1pPr>
          </a:lstStyle>
          <a:p>
            <a:pPr lvl="0"/>
            <a:r>
              <a:rPr lang="en-US" dirty="0"/>
              <a:t>Click to edit Master text styles</a:t>
            </a:r>
          </a:p>
          <a:p>
            <a:pPr lvl="1"/>
            <a:r>
              <a:rPr lang="en-US" dirty="0"/>
              <a:t>L1 (16pt)</a:t>
            </a:r>
          </a:p>
          <a:p>
            <a:pPr lvl="2"/>
            <a:r>
              <a:rPr lang="en-US" dirty="0"/>
              <a:t>L2 (14pt)</a:t>
            </a:r>
          </a:p>
          <a:p>
            <a:pPr lvl="3"/>
            <a:r>
              <a:rPr lang="en-US" dirty="0"/>
              <a:t>L3 (14pt)</a:t>
            </a:r>
          </a:p>
        </p:txBody>
      </p:sp>
    </p:spTree>
    <p:extLst>
      <p:ext uri="{BB962C8B-B14F-4D97-AF65-F5344CB8AC3E}">
        <p14:creationId xmlns:p14="http://schemas.microsoft.com/office/powerpoint/2010/main" val="30637753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LL Discover Title and Content + Photo">
    <p:spTree>
      <p:nvGrpSpPr>
        <p:cNvPr id="1" name=""/>
        <p:cNvGrpSpPr/>
        <p:nvPr/>
      </p:nvGrpSpPr>
      <p:grpSpPr>
        <a:xfrm>
          <a:off x="0" y="0"/>
          <a:ext cx="0" cy="0"/>
          <a:chOff x="0" y="0"/>
          <a:chExt cx="0" cy="0"/>
        </a:xfrm>
      </p:grpSpPr>
      <p:pic>
        <p:nvPicPr>
          <p:cNvPr id="12" name="Picture Placeholder 10">
            <a:extLst>
              <a:ext uri="{FF2B5EF4-FFF2-40B4-BE49-F238E27FC236}">
                <a16:creationId xmlns:a16="http://schemas.microsoft.com/office/drawing/2014/main" id="{A1588061-DDFD-F742-81C9-2FB8EE98C1C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61103" y="836296"/>
            <a:ext cx="6030896" cy="5374004"/>
          </a:xfrm>
          <a:prstGeom prst="rect">
            <a:avLst/>
          </a:prstGeom>
        </p:spPr>
      </p:pic>
      <p:sp>
        <p:nvSpPr>
          <p:cNvPr id="8" name="Rectangle 7">
            <a:extLst>
              <a:ext uri="{FF2B5EF4-FFF2-40B4-BE49-F238E27FC236}">
                <a16:creationId xmlns:a16="http://schemas.microsoft.com/office/drawing/2014/main" id="{E429D6F7-CE9C-6546-8D68-A9119F02D641}"/>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2" name="Title 1">
            <a:extLst>
              <a:ext uri="{FF2B5EF4-FFF2-40B4-BE49-F238E27FC236}">
                <a16:creationId xmlns:a16="http://schemas.microsoft.com/office/drawing/2014/main" id="{C7C42370-797E-A841-8786-F540BF6D0BA3}"/>
              </a:ext>
            </a:extLst>
          </p:cNvPr>
          <p:cNvSpPr>
            <a:spLocks noGrp="1"/>
          </p:cNvSpPr>
          <p:nvPr>
            <p:ph type="title" hasCustomPrompt="1"/>
          </p:nvPr>
        </p:nvSpPr>
        <p:spPr>
          <a:xfrm>
            <a:off x="457200" y="274320"/>
            <a:ext cx="8127507" cy="561976"/>
          </a:xfrm>
        </p:spPr>
        <p:txBody>
          <a:bodyPr/>
          <a:lstStyle/>
          <a:p>
            <a:r>
              <a:rPr lang="en-US"/>
              <a:t>This is a Header Example – 28pt Black</a:t>
            </a:r>
          </a:p>
        </p:txBody>
      </p:sp>
      <p:sp>
        <p:nvSpPr>
          <p:cNvPr id="10" name="Footer Placeholder 4">
            <a:extLst>
              <a:ext uri="{FF2B5EF4-FFF2-40B4-BE49-F238E27FC236}">
                <a16:creationId xmlns:a16="http://schemas.microsoft.com/office/drawing/2014/main" id="{0B437D10-8FD0-9A4B-8143-B0744008E8E8}"/>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1" name="Slide Number Placeholder 5">
            <a:extLst>
              <a:ext uri="{FF2B5EF4-FFF2-40B4-BE49-F238E27FC236}">
                <a16:creationId xmlns:a16="http://schemas.microsoft.com/office/drawing/2014/main" id="{626DAF63-161A-4B4F-BC31-8ECED5E0ED81}"/>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pic>
        <p:nvPicPr>
          <p:cNvPr id="13" name="Picture 12">
            <a:extLst>
              <a:ext uri="{FF2B5EF4-FFF2-40B4-BE49-F238E27FC236}">
                <a16:creationId xmlns:a16="http://schemas.microsoft.com/office/drawing/2014/main" id="{088A43ED-BCDA-D446-9807-330EBD7C5326}"/>
              </a:ext>
            </a:extLst>
          </p:cNvPr>
          <p:cNvPicPr>
            <a:picLocks noChangeAspect="1"/>
          </p:cNvPicPr>
          <p:nvPr userDrawn="1"/>
        </p:nvPicPr>
        <p:blipFill>
          <a:blip r:embed="rId3"/>
          <a:srcRect l="14" r="14"/>
          <a:stretch/>
        </p:blipFill>
        <p:spPr>
          <a:xfrm>
            <a:off x="8946672" y="25403"/>
            <a:ext cx="3159372" cy="731520"/>
          </a:xfrm>
          <a:prstGeom prst="rect">
            <a:avLst/>
          </a:prstGeom>
        </p:spPr>
      </p:pic>
      <p:sp>
        <p:nvSpPr>
          <p:cNvPr id="14" name="Picture Placeholder 2">
            <a:extLst>
              <a:ext uri="{FF2B5EF4-FFF2-40B4-BE49-F238E27FC236}">
                <a16:creationId xmlns:a16="http://schemas.microsoft.com/office/drawing/2014/main" id="{5488016F-1875-E742-9FF9-8D2D47D77849}"/>
              </a:ext>
            </a:extLst>
          </p:cNvPr>
          <p:cNvSpPr>
            <a:spLocks noGrp="1"/>
          </p:cNvSpPr>
          <p:nvPr>
            <p:ph type="pic" idx="10"/>
          </p:nvPr>
        </p:nvSpPr>
        <p:spPr>
          <a:xfrm>
            <a:off x="6161104" y="836296"/>
            <a:ext cx="6030896" cy="5374004"/>
          </a:xfrm>
          <a:prstGeom prst="rect">
            <a:avLst/>
          </a:prstGeom>
          <a:noFill/>
        </p:spPr>
        <p:txBody>
          <a:bodyPr anchor="ctr" anchorCtr="0"/>
          <a:lstStyle>
            <a:lvl1pPr marL="0" indent="0" algn="ctr">
              <a:buNone/>
              <a:defRPr sz="1800" b="0" i="0">
                <a:solidFill>
                  <a:schemeClr val="bg1"/>
                </a:solidFill>
                <a:cs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5" name="Text Placeholder 4">
            <a:extLst>
              <a:ext uri="{FF2B5EF4-FFF2-40B4-BE49-F238E27FC236}">
                <a16:creationId xmlns:a16="http://schemas.microsoft.com/office/drawing/2014/main" id="{E4910BC8-AEA2-E047-975E-697FA051D4D8}"/>
              </a:ext>
            </a:extLst>
          </p:cNvPr>
          <p:cNvSpPr>
            <a:spLocks noGrp="1"/>
          </p:cNvSpPr>
          <p:nvPr>
            <p:ph type="body" sz="quarter" idx="11"/>
          </p:nvPr>
        </p:nvSpPr>
        <p:spPr>
          <a:xfrm>
            <a:off x="457199" y="1096963"/>
            <a:ext cx="5422901" cy="5003800"/>
          </a:xfrm>
        </p:spPr>
        <p:txBody>
          <a:bodyPr/>
          <a:lstStyle>
            <a:lvl1pPr>
              <a:defRPr>
                <a:solidFill>
                  <a:schemeClr val="accent6"/>
                </a:solidFill>
              </a:defRPr>
            </a:lvl1pPr>
          </a:lstStyle>
          <a:p>
            <a:pPr lvl="0"/>
            <a:r>
              <a:rPr lang="en-US" dirty="0"/>
              <a:t>Click to edit Master text styles</a:t>
            </a:r>
          </a:p>
          <a:p>
            <a:pPr lvl="1"/>
            <a:r>
              <a:rPr lang="en-US" dirty="0"/>
              <a:t>L1 (16pt)</a:t>
            </a:r>
          </a:p>
          <a:p>
            <a:pPr lvl="2"/>
            <a:r>
              <a:rPr lang="en-US" dirty="0"/>
              <a:t>L2 (14pt)</a:t>
            </a:r>
          </a:p>
          <a:p>
            <a:pPr lvl="3"/>
            <a:r>
              <a:rPr lang="en-US" dirty="0"/>
              <a:t>L3 (14pt)</a:t>
            </a:r>
          </a:p>
        </p:txBody>
      </p:sp>
    </p:spTree>
    <p:extLst>
      <p:ext uri="{BB962C8B-B14F-4D97-AF65-F5344CB8AC3E}">
        <p14:creationId xmlns:p14="http://schemas.microsoft.com/office/powerpoint/2010/main" val="7330069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FLL Discover Title and Content Photo 2">
    <p:spTree>
      <p:nvGrpSpPr>
        <p:cNvPr id="1" name=""/>
        <p:cNvGrpSpPr/>
        <p:nvPr/>
      </p:nvGrpSpPr>
      <p:grpSpPr>
        <a:xfrm>
          <a:off x="0" y="0"/>
          <a:ext cx="0" cy="0"/>
          <a:chOff x="0" y="0"/>
          <a:chExt cx="0" cy="0"/>
        </a:xfrm>
      </p:grpSpPr>
      <p:pic>
        <p:nvPicPr>
          <p:cNvPr id="12" name="Picture Placeholder 8">
            <a:extLst>
              <a:ext uri="{FF2B5EF4-FFF2-40B4-BE49-F238E27FC236}">
                <a16:creationId xmlns:a16="http://schemas.microsoft.com/office/drawing/2014/main" id="{9D5F452F-DB84-8E42-9BA1-3560208D2B0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61104" y="836296"/>
            <a:ext cx="6030896" cy="5374004"/>
          </a:xfrm>
          <a:prstGeom prst="rect">
            <a:avLst/>
          </a:prstGeom>
        </p:spPr>
      </p:pic>
      <p:sp>
        <p:nvSpPr>
          <p:cNvPr id="8" name="Rectangle 7">
            <a:extLst>
              <a:ext uri="{FF2B5EF4-FFF2-40B4-BE49-F238E27FC236}">
                <a16:creationId xmlns:a16="http://schemas.microsoft.com/office/drawing/2014/main" id="{E429D6F7-CE9C-6546-8D68-A9119F02D641}"/>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2" name="Title 1">
            <a:extLst>
              <a:ext uri="{FF2B5EF4-FFF2-40B4-BE49-F238E27FC236}">
                <a16:creationId xmlns:a16="http://schemas.microsoft.com/office/drawing/2014/main" id="{C7C42370-797E-A841-8786-F540BF6D0BA3}"/>
              </a:ext>
            </a:extLst>
          </p:cNvPr>
          <p:cNvSpPr>
            <a:spLocks noGrp="1"/>
          </p:cNvSpPr>
          <p:nvPr>
            <p:ph type="title" hasCustomPrompt="1"/>
          </p:nvPr>
        </p:nvSpPr>
        <p:spPr>
          <a:xfrm>
            <a:off x="457200" y="274320"/>
            <a:ext cx="8127507" cy="561976"/>
          </a:xfrm>
        </p:spPr>
        <p:txBody>
          <a:bodyPr/>
          <a:lstStyle/>
          <a:p>
            <a:r>
              <a:rPr lang="en-US"/>
              <a:t>This is a Header Example – 28pt Black</a:t>
            </a:r>
          </a:p>
        </p:txBody>
      </p:sp>
      <p:sp>
        <p:nvSpPr>
          <p:cNvPr id="10" name="Footer Placeholder 4">
            <a:extLst>
              <a:ext uri="{FF2B5EF4-FFF2-40B4-BE49-F238E27FC236}">
                <a16:creationId xmlns:a16="http://schemas.microsoft.com/office/drawing/2014/main" id="{0B437D10-8FD0-9A4B-8143-B0744008E8E8}"/>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1" name="Slide Number Placeholder 5">
            <a:extLst>
              <a:ext uri="{FF2B5EF4-FFF2-40B4-BE49-F238E27FC236}">
                <a16:creationId xmlns:a16="http://schemas.microsoft.com/office/drawing/2014/main" id="{626DAF63-161A-4B4F-BC31-8ECED5E0ED81}"/>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sp>
        <p:nvSpPr>
          <p:cNvPr id="9" name="Picture Placeholder 2">
            <a:extLst>
              <a:ext uri="{FF2B5EF4-FFF2-40B4-BE49-F238E27FC236}">
                <a16:creationId xmlns:a16="http://schemas.microsoft.com/office/drawing/2014/main" id="{E8246A34-CB65-C444-B097-397EE45E7815}"/>
              </a:ext>
            </a:extLst>
          </p:cNvPr>
          <p:cNvSpPr>
            <a:spLocks noGrp="1"/>
          </p:cNvSpPr>
          <p:nvPr>
            <p:ph type="pic" idx="10"/>
          </p:nvPr>
        </p:nvSpPr>
        <p:spPr>
          <a:xfrm>
            <a:off x="6161103" y="836296"/>
            <a:ext cx="6030896" cy="5374004"/>
          </a:xfrm>
          <a:prstGeom prst="rect">
            <a:avLst/>
          </a:prstGeom>
          <a:noFill/>
        </p:spPr>
        <p:txBody>
          <a:bodyPr anchor="ctr" anchorCtr="0"/>
          <a:lstStyle>
            <a:lvl1pPr marL="0" indent="0" algn="ctr">
              <a:buNone/>
              <a:defRPr sz="1800" b="0" i="0">
                <a:solidFill>
                  <a:schemeClr val="bg1"/>
                </a:solidFill>
                <a:cs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13" name="Picture 12">
            <a:extLst>
              <a:ext uri="{FF2B5EF4-FFF2-40B4-BE49-F238E27FC236}">
                <a16:creationId xmlns:a16="http://schemas.microsoft.com/office/drawing/2014/main" id="{088A43ED-BCDA-D446-9807-330EBD7C5326}"/>
              </a:ext>
            </a:extLst>
          </p:cNvPr>
          <p:cNvPicPr>
            <a:picLocks noChangeAspect="1"/>
          </p:cNvPicPr>
          <p:nvPr userDrawn="1"/>
        </p:nvPicPr>
        <p:blipFill>
          <a:blip r:embed="rId3"/>
          <a:srcRect l="14" r="14"/>
          <a:stretch/>
        </p:blipFill>
        <p:spPr>
          <a:xfrm>
            <a:off x="8946672" y="25403"/>
            <a:ext cx="3159372" cy="731520"/>
          </a:xfrm>
          <a:prstGeom prst="rect">
            <a:avLst/>
          </a:prstGeom>
        </p:spPr>
      </p:pic>
      <p:sp>
        <p:nvSpPr>
          <p:cNvPr id="14" name="Text Placeholder 4">
            <a:extLst>
              <a:ext uri="{FF2B5EF4-FFF2-40B4-BE49-F238E27FC236}">
                <a16:creationId xmlns:a16="http://schemas.microsoft.com/office/drawing/2014/main" id="{7D0D0323-8FAD-4C4E-865C-FF2F2BAE7EA8}"/>
              </a:ext>
            </a:extLst>
          </p:cNvPr>
          <p:cNvSpPr>
            <a:spLocks noGrp="1"/>
          </p:cNvSpPr>
          <p:nvPr>
            <p:ph type="body" sz="quarter" idx="11"/>
          </p:nvPr>
        </p:nvSpPr>
        <p:spPr>
          <a:xfrm>
            <a:off x="457199" y="1096963"/>
            <a:ext cx="5422901" cy="5003800"/>
          </a:xfrm>
        </p:spPr>
        <p:txBody>
          <a:bodyPr/>
          <a:lstStyle>
            <a:lvl1pPr>
              <a:defRPr>
                <a:solidFill>
                  <a:schemeClr val="accent6"/>
                </a:solidFill>
              </a:defRPr>
            </a:lvl1pPr>
          </a:lstStyle>
          <a:p>
            <a:pPr lvl="0"/>
            <a:r>
              <a:rPr lang="en-US" dirty="0"/>
              <a:t>Click to edit Master text styles</a:t>
            </a:r>
          </a:p>
          <a:p>
            <a:pPr lvl="1"/>
            <a:r>
              <a:rPr lang="en-US" dirty="0"/>
              <a:t>L1 (16pt)</a:t>
            </a:r>
          </a:p>
          <a:p>
            <a:pPr lvl="2"/>
            <a:r>
              <a:rPr lang="en-US" dirty="0"/>
              <a:t>L2 (14pt)</a:t>
            </a:r>
          </a:p>
          <a:p>
            <a:pPr lvl="3"/>
            <a:r>
              <a:rPr lang="en-US" dirty="0"/>
              <a:t>L3 (14pt)</a:t>
            </a:r>
          </a:p>
        </p:txBody>
      </p:sp>
    </p:spTree>
    <p:extLst>
      <p:ext uri="{BB962C8B-B14F-4D97-AF65-F5344CB8AC3E}">
        <p14:creationId xmlns:p14="http://schemas.microsoft.com/office/powerpoint/2010/main" val="3253201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FTC Photo">
    <p:spTree>
      <p:nvGrpSpPr>
        <p:cNvPr id="1" name=""/>
        <p:cNvGrpSpPr/>
        <p:nvPr/>
      </p:nvGrpSpPr>
      <p:grpSpPr>
        <a:xfrm>
          <a:off x="0" y="0"/>
          <a:ext cx="0" cy="0"/>
          <a:chOff x="0" y="0"/>
          <a:chExt cx="0" cy="0"/>
        </a:xfrm>
      </p:grpSpPr>
      <p:pic>
        <p:nvPicPr>
          <p:cNvPr id="15" name="Picture Placeholder 17">
            <a:extLst>
              <a:ext uri="{FF2B5EF4-FFF2-40B4-BE49-F238E27FC236}">
                <a16:creationId xmlns:a16="http://schemas.microsoft.com/office/drawing/2014/main" id="{5FFB8DFE-CB6D-6048-91D0-BC01C1151AF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 y="1417535"/>
            <a:ext cx="12191999" cy="5440465"/>
          </a:xfrm>
          <a:prstGeom prst="rect">
            <a:avLst/>
          </a:prstGeom>
        </p:spPr>
      </p:pic>
      <p:pic>
        <p:nvPicPr>
          <p:cNvPr id="9" name="Picture 8" descr="A blue and orange logo&#10;&#10;AI-generated content may be incorrect.">
            <a:extLst>
              <a:ext uri="{FF2B5EF4-FFF2-40B4-BE49-F238E27FC236}">
                <a16:creationId xmlns:a16="http://schemas.microsoft.com/office/drawing/2014/main" id="{26ABC183-A41C-0C57-4436-4CA4B174A249}"/>
              </a:ext>
            </a:extLst>
          </p:cNvPr>
          <p:cNvPicPr>
            <a:picLocks noChangeAspect="1"/>
          </p:cNvPicPr>
          <p:nvPr userDrawn="1"/>
        </p:nvPicPr>
        <p:blipFill>
          <a:blip r:embed="rId3"/>
          <a:stretch>
            <a:fillRect/>
          </a:stretch>
        </p:blipFill>
        <p:spPr>
          <a:xfrm>
            <a:off x="3391248" y="73570"/>
            <a:ext cx="5113847" cy="1292209"/>
          </a:xfrm>
          <a:prstGeom prst="rect">
            <a:avLst/>
          </a:prstGeom>
        </p:spPr>
      </p:pic>
    </p:spTree>
    <p:extLst>
      <p:ext uri="{BB962C8B-B14F-4D97-AF65-F5344CB8AC3E}">
        <p14:creationId xmlns:p14="http://schemas.microsoft.com/office/powerpoint/2010/main" val="249042483"/>
      </p:ext>
    </p:extLst>
  </p:cSld>
  <p:clrMapOvr>
    <a:masterClrMapping/>
  </p:clrMapOvr>
  <p:extLst>
    <p:ext uri="{DCECCB84-F9BA-43D5-87BE-67443E8EF086}">
      <p15:sldGuideLst xmlns:p15="http://schemas.microsoft.com/office/powerpoint/2012/main">
        <p15:guide id="1" orient="horz" pos="340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LL Explore Discover Challenge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29D6F7-CE9C-6546-8D68-A9119F02D641}"/>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2" name="Title 1">
            <a:extLst>
              <a:ext uri="{FF2B5EF4-FFF2-40B4-BE49-F238E27FC236}">
                <a16:creationId xmlns:a16="http://schemas.microsoft.com/office/drawing/2014/main" id="{C7C42370-797E-A841-8786-F540BF6D0BA3}"/>
              </a:ext>
            </a:extLst>
          </p:cNvPr>
          <p:cNvSpPr>
            <a:spLocks noGrp="1"/>
          </p:cNvSpPr>
          <p:nvPr>
            <p:ph type="title" hasCustomPrompt="1"/>
          </p:nvPr>
        </p:nvSpPr>
        <p:spPr>
          <a:xfrm>
            <a:off x="457200" y="274320"/>
            <a:ext cx="8673668" cy="561976"/>
          </a:xfrm>
        </p:spPr>
        <p:txBody>
          <a:bodyPr/>
          <a:lstStyle/>
          <a:p>
            <a:r>
              <a:rPr lang="en-US"/>
              <a:t>This is a Header Example – 28pt Black</a:t>
            </a:r>
          </a:p>
        </p:txBody>
      </p:sp>
      <p:sp>
        <p:nvSpPr>
          <p:cNvPr id="10" name="Footer Placeholder 4">
            <a:extLst>
              <a:ext uri="{FF2B5EF4-FFF2-40B4-BE49-F238E27FC236}">
                <a16:creationId xmlns:a16="http://schemas.microsoft.com/office/drawing/2014/main" id="{0B437D10-8FD0-9A4B-8143-B0744008E8E8}"/>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1" name="Slide Number Placeholder 5">
            <a:extLst>
              <a:ext uri="{FF2B5EF4-FFF2-40B4-BE49-F238E27FC236}">
                <a16:creationId xmlns:a16="http://schemas.microsoft.com/office/drawing/2014/main" id="{626DAF63-161A-4B4F-BC31-8ECED5E0ED81}"/>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pic>
        <p:nvPicPr>
          <p:cNvPr id="9" name="Picture 8">
            <a:extLst>
              <a:ext uri="{FF2B5EF4-FFF2-40B4-BE49-F238E27FC236}">
                <a16:creationId xmlns:a16="http://schemas.microsoft.com/office/drawing/2014/main" id="{072759FE-FE4D-7649-A6D6-1A711A50BDD6}"/>
              </a:ext>
            </a:extLst>
          </p:cNvPr>
          <p:cNvPicPr>
            <a:picLocks noChangeAspect="1"/>
          </p:cNvPicPr>
          <p:nvPr userDrawn="1"/>
        </p:nvPicPr>
        <p:blipFill>
          <a:blip r:embed="rId2"/>
          <a:srcRect l="15" r="15"/>
          <a:stretch/>
        </p:blipFill>
        <p:spPr>
          <a:xfrm>
            <a:off x="9130868" y="48577"/>
            <a:ext cx="2975166" cy="731520"/>
          </a:xfrm>
          <a:prstGeom prst="rect">
            <a:avLst/>
          </a:prstGeom>
        </p:spPr>
      </p:pic>
      <p:sp>
        <p:nvSpPr>
          <p:cNvPr id="12" name="Text Placeholder 4">
            <a:extLst>
              <a:ext uri="{FF2B5EF4-FFF2-40B4-BE49-F238E27FC236}">
                <a16:creationId xmlns:a16="http://schemas.microsoft.com/office/drawing/2014/main" id="{177D4E64-1C6E-674F-8F18-E73E7D3D29C6}"/>
              </a:ext>
            </a:extLst>
          </p:cNvPr>
          <p:cNvSpPr>
            <a:spLocks noGrp="1"/>
          </p:cNvSpPr>
          <p:nvPr>
            <p:ph type="body" sz="quarter" idx="10"/>
          </p:nvPr>
        </p:nvSpPr>
        <p:spPr>
          <a:xfrm>
            <a:off x="457199" y="1096963"/>
            <a:ext cx="11221453" cy="5003800"/>
          </a:xfrm>
        </p:spPr>
        <p:txBody>
          <a:bodyPr/>
          <a:lstStyle>
            <a:lvl1pPr>
              <a:defRPr>
                <a:solidFill>
                  <a:schemeClr val="accent5"/>
                </a:solidFill>
              </a:defRPr>
            </a:lvl1pPr>
          </a:lstStyle>
          <a:p>
            <a:pPr lvl="0"/>
            <a:r>
              <a:rPr lang="en-US" dirty="0"/>
              <a:t>Click to edit Master text styles</a:t>
            </a:r>
          </a:p>
          <a:p>
            <a:pPr lvl="1"/>
            <a:r>
              <a:rPr lang="en-US" dirty="0"/>
              <a:t>L1 (16pt)</a:t>
            </a:r>
          </a:p>
          <a:p>
            <a:pPr lvl="2"/>
            <a:r>
              <a:rPr lang="en-US" dirty="0"/>
              <a:t>L2 (14pt)</a:t>
            </a:r>
          </a:p>
          <a:p>
            <a:pPr lvl="3"/>
            <a:r>
              <a:rPr lang="en-US" dirty="0"/>
              <a:t>L3 (14pt)</a:t>
            </a:r>
          </a:p>
        </p:txBody>
      </p:sp>
    </p:spTree>
    <p:extLst>
      <p:ext uri="{BB962C8B-B14F-4D97-AF65-F5344CB8AC3E}">
        <p14:creationId xmlns:p14="http://schemas.microsoft.com/office/powerpoint/2010/main" val="3154481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LL Explore Title and Content + Photo">
    <p:spTree>
      <p:nvGrpSpPr>
        <p:cNvPr id="1" name=""/>
        <p:cNvGrpSpPr/>
        <p:nvPr/>
      </p:nvGrpSpPr>
      <p:grpSpPr>
        <a:xfrm>
          <a:off x="0" y="0"/>
          <a:ext cx="0" cy="0"/>
          <a:chOff x="0" y="0"/>
          <a:chExt cx="0" cy="0"/>
        </a:xfrm>
      </p:grpSpPr>
      <p:pic>
        <p:nvPicPr>
          <p:cNvPr id="13" name="Picture Placeholder 7">
            <a:extLst>
              <a:ext uri="{FF2B5EF4-FFF2-40B4-BE49-F238E27FC236}">
                <a16:creationId xmlns:a16="http://schemas.microsoft.com/office/drawing/2014/main" id="{49EFEC39-6234-3A40-AE96-72A47C6F48A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6161103" y="836296"/>
            <a:ext cx="6030896" cy="5374004"/>
          </a:xfrm>
          <a:prstGeom prst="rect">
            <a:avLst/>
          </a:prstGeom>
        </p:spPr>
      </p:pic>
      <p:sp>
        <p:nvSpPr>
          <p:cNvPr id="8" name="Rectangle 7">
            <a:extLst>
              <a:ext uri="{FF2B5EF4-FFF2-40B4-BE49-F238E27FC236}">
                <a16:creationId xmlns:a16="http://schemas.microsoft.com/office/drawing/2014/main" id="{E429D6F7-CE9C-6546-8D68-A9119F02D641}"/>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2" name="Title 1">
            <a:extLst>
              <a:ext uri="{FF2B5EF4-FFF2-40B4-BE49-F238E27FC236}">
                <a16:creationId xmlns:a16="http://schemas.microsoft.com/office/drawing/2014/main" id="{C7C42370-797E-A841-8786-F540BF6D0BA3}"/>
              </a:ext>
            </a:extLst>
          </p:cNvPr>
          <p:cNvSpPr>
            <a:spLocks noGrp="1"/>
          </p:cNvSpPr>
          <p:nvPr>
            <p:ph type="title" hasCustomPrompt="1"/>
          </p:nvPr>
        </p:nvSpPr>
        <p:spPr>
          <a:xfrm>
            <a:off x="457200" y="274320"/>
            <a:ext cx="8127507" cy="561976"/>
          </a:xfrm>
        </p:spPr>
        <p:txBody>
          <a:bodyPr/>
          <a:lstStyle/>
          <a:p>
            <a:r>
              <a:rPr lang="en-US"/>
              <a:t>This is a Header Example – 28pt Black</a:t>
            </a:r>
          </a:p>
        </p:txBody>
      </p:sp>
      <p:sp>
        <p:nvSpPr>
          <p:cNvPr id="10" name="Footer Placeholder 4">
            <a:extLst>
              <a:ext uri="{FF2B5EF4-FFF2-40B4-BE49-F238E27FC236}">
                <a16:creationId xmlns:a16="http://schemas.microsoft.com/office/drawing/2014/main" id="{0B437D10-8FD0-9A4B-8143-B0744008E8E8}"/>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1" name="Slide Number Placeholder 5">
            <a:extLst>
              <a:ext uri="{FF2B5EF4-FFF2-40B4-BE49-F238E27FC236}">
                <a16:creationId xmlns:a16="http://schemas.microsoft.com/office/drawing/2014/main" id="{626DAF63-161A-4B4F-BC31-8ECED5E0ED81}"/>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pic>
        <p:nvPicPr>
          <p:cNvPr id="12" name="Picture 11">
            <a:extLst>
              <a:ext uri="{FF2B5EF4-FFF2-40B4-BE49-F238E27FC236}">
                <a16:creationId xmlns:a16="http://schemas.microsoft.com/office/drawing/2014/main" id="{3EEFC3D1-DE15-D643-95FF-9E54076311EF}"/>
              </a:ext>
            </a:extLst>
          </p:cNvPr>
          <p:cNvPicPr>
            <a:picLocks noChangeAspect="1"/>
          </p:cNvPicPr>
          <p:nvPr userDrawn="1"/>
        </p:nvPicPr>
        <p:blipFill>
          <a:blip r:embed="rId3"/>
          <a:srcRect l="15" r="15"/>
          <a:stretch/>
        </p:blipFill>
        <p:spPr>
          <a:xfrm>
            <a:off x="9130868" y="48577"/>
            <a:ext cx="2975166" cy="731520"/>
          </a:xfrm>
          <a:prstGeom prst="rect">
            <a:avLst/>
          </a:prstGeom>
        </p:spPr>
      </p:pic>
      <p:sp>
        <p:nvSpPr>
          <p:cNvPr id="14" name="Picture Placeholder 2">
            <a:extLst>
              <a:ext uri="{FF2B5EF4-FFF2-40B4-BE49-F238E27FC236}">
                <a16:creationId xmlns:a16="http://schemas.microsoft.com/office/drawing/2014/main" id="{56799FD6-86BA-FC44-87C1-A9E7ACA2DFAB}"/>
              </a:ext>
            </a:extLst>
          </p:cNvPr>
          <p:cNvSpPr>
            <a:spLocks noGrp="1"/>
          </p:cNvSpPr>
          <p:nvPr>
            <p:ph type="pic" idx="10"/>
          </p:nvPr>
        </p:nvSpPr>
        <p:spPr>
          <a:xfrm>
            <a:off x="6161104" y="828674"/>
            <a:ext cx="6030896" cy="5374004"/>
          </a:xfrm>
          <a:prstGeom prst="rect">
            <a:avLst/>
          </a:prstGeom>
          <a:noFill/>
        </p:spPr>
        <p:txBody>
          <a:bodyPr anchor="ctr" anchorCtr="0"/>
          <a:lstStyle>
            <a:lvl1pPr marL="0" indent="0" algn="ctr">
              <a:buNone/>
              <a:defRPr sz="1800" b="0" i="0">
                <a:solidFill>
                  <a:schemeClr val="bg1"/>
                </a:solidFill>
                <a:cs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5" name="Text Placeholder 4">
            <a:extLst>
              <a:ext uri="{FF2B5EF4-FFF2-40B4-BE49-F238E27FC236}">
                <a16:creationId xmlns:a16="http://schemas.microsoft.com/office/drawing/2014/main" id="{EB802055-A931-0C44-B488-9EDDE1583D44}"/>
              </a:ext>
            </a:extLst>
          </p:cNvPr>
          <p:cNvSpPr>
            <a:spLocks noGrp="1"/>
          </p:cNvSpPr>
          <p:nvPr>
            <p:ph type="body" sz="quarter" idx="11"/>
          </p:nvPr>
        </p:nvSpPr>
        <p:spPr>
          <a:xfrm>
            <a:off x="457199" y="1096963"/>
            <a:ext cx="5422901" cy="5003800"/>
          </a:xfrm>
        </p:spPr>
        <p:txBody>
          <a:bodyPr/>
          <a:lstStyle>
            <a:lvl1pPr>
              <a:defRPr>
                <a:solidFill>
                  <a:schemeClr val="accent5"/>
                </a:solidFill>
              </a:defRPr>
            </a:lvl1pPr>
          </a:lstStyle>
          <a:p>
            <a:pPr lvl="0"/>
            <a:r>
              <a:rPr lang="en-US" dirty="0"/>
              <a:t>Click to edit Master text styles</a:t>
            </a:r>
          </a:p>
          <a:p>
            <a:pPr lvl="1"/>
            <a:r>
              <a:rPr lang="en-US" dirty="0"/>
              <a:t>L1 (16pt)</a:t>
            </a:r>
          </a:p>
          <a:p>
            <a:pPr lvl="2"/>
            <a:r>
              <a:rPr lang="en-US" dirty="0"/>
              <a:t>L2 (14pt)</a:t>
            </a:r>
          </a:p>
          <a:p>
            <a:pPr lvl="3"/>
            <a:r>
              <a:rPr lang="en-US" dirty="0"/>
              <a:t>L3 (14pt)</a:t>
            </a:r>
          </a:p>
        </p:txBody>
      </p:sp>
    </p:spTree>
    <p:extLst>
      <p:ext uri="{BB962C8B-B14F-4D97-AF65-F5344CB8AC3E}">
        <p14:creationId xmlns:p14="http://schemas.microsoft.com/office/powerpoint/2010/main" val="25174764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FLL Explore Title and Content + Photo">
    <p:spTree>
      <p:nvGrpSpPr>
        <p:cNvPr id="1" name=""/>
        <p:cNvGrpSpPr/>
        <p:nvPr/>
      </p:nvGrpSpPr>
      <p:grpSpPr>
        <a:xfrm>
          <a:off x="0" y="0"/>
          <a:ext cx="0" cy="0"/>
          <a:chOff x="0" y="0"/>
          <a:chExt cx="0" cy="0"/>
        </a:xfrm>
      </p:grpSpPr>
      <p:pic>
        <p:nvPicPr>
          <p:cNvPr id="13" name="Picture Placeholder 11">
            <a:extLst>
              <a:ext uri="{FF2B5EF4-FFF2-40B4-BE49-F238E27FC236}">
                <a16:creationId xmlns:a16="http://schemas.microsoft.com/office/drawing/2014/main" id="{391F824B-CF92-2346-B4DA-6119E58791C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8" r="28"/>
          <a:stretch/>
        </p:blipFill>
        <p:spPr>
          <a:xfrm>
            <a:off x="6161104" y="836296"/>
            <a:ext cx="6030896" cy="5374004"/>
          </a:xfrm>
          <a:prstGeom prst="rect">
            <a:avLst/>
          </a:prstGeom>
        </p:spPr>
      </p:pic>
      <p:sp>
        <p:nvSpPr>
          <p:cNvPr id="8" name="Rectangle 7">
            <a:extLst>
              <a:ext uri="{FF2B5EF4-FFF2-40B4-BE49-F238E27FC236}">
                <a16:creationId xmlns:a16="http://schemas.microsoft.com/office/drawing/2014/main" id="{E429D6F7-CE9C-6546-8D68-A9119F02D641}"/>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2" name="Title 1">
            <a:extLst>
              <a:ext uri="{FF2B5EF4-FFF2-40B4-BE49-F238E27FC236}">
                <a16:creationId xmlns:a16="http://schemas.microsoft.com/office/drawing/2014/main" id="{C7C42370-797E-A841-8786-F540BF6D0BA3}"/>
              </a:ext>
            </a:extLst>
          </p:cNvPr>
          <p:cNvSpPr>
            <a:spLocks noGrp="1"/>
          </p:cNvSpPr>
          <p:nvPr>
            <p:ph type="title" hasCustomPrompt="1"/>
          </p:nvPr>
        </p:nvSpPr>
        <p:spPr>
          <a:xfrm>
            <a:off x="457200" y="274320"/>
            <a:ext cx="8127507" cy="561976"/>
          </a:xfrm>
        </p:spPr>
        <p:txBody>
          <a:bodyPr/>
          <a:lstStyle/>
          <a:p>
            <a:r>
              <a:rPr lang="en-US"/>
              <a:t>This is a Header Example – 28pt Black</a:t>
            </a:r>
          </a:p>
        </p:txBody>
      </p:sp>
      <p:sp>
        <p:nvSpPr>
          <p:cNvPr id="10" name="Footer Placeholder 4">
            <a:extLst>
              <a:ext uri="{FF2B5EF4-FFF2-40B4-BE49-F238E27FC236}">
                <a16:creationId xmlns:a16="http://schemas.microsoft.com/office/drawing/2014/main" id="{0B437D10-8FD0-9A4B-8143-B0744008E8E8}"/>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1" name="Slide Number Placeholder 5">
            <a:extLst>
              <a:ext uri="{FF2B5EF4-FFF2-40B4-BE49-F238E27FC236}">
                <a16:creationId xmlns:a16="http://schemas.microsoft.com/office/drawing/2014/main" id="{626DAF63-161A-4B4F-BC31-8ECED5E0ED81}"/>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sp>
        <p:nvSpPr>
          <p:cNvPr id="9" name="Picture Placeholder 2">
            <a:extLst>
              <a:ext uri="{FF2B5EF4-FFF2-40B4-BE49-F238E27FC236}">
                <a16:creationId xmlns:a16="http://schemas.microsoft.com/office/drawing/2014/main" id="{E8246A34-CB65-C444-B097-397EE45E7815}"/>
              </a:ext>
            </a:extLst>
          </p:cNvPr>
          <p:cNvSpPr>
            <a:spLocks noGrp="1"/>
          </p:cNvSpPr>
          <p:nvPr>
            <p:ph type="pic" idx="10"/>
          </p:nvPr>
        </p:nvSpPr>
        <p:spPr>
          <a:xfrm>
            <a:off x="6161103" y="836296"/>
            <a:ext cx="6030896" cy="5374004"/>
          </a:xfrm>
          <a:prstGeom prst="rect">
            <a:avLst/>
          </a:prstGeom>
          <a:noFill/>
        </p:spPr>
        <p:txBody>
          <a:bodyPr anchor="ctr" anchorCtr="0"/>
          <a:lstStyle>
            <a:lvl1pPr marL="0" indent="0" algn="ctr">
              <a:buNone/>
              <a:defRPr sz="1800" b="0" i="0">
                <a:solidFill>
                  <a:schemeClr val="bg1"/>
                </a:solidFill>
                <a:cs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12" name="Picture 11">
            <a:extLst>
              <a:ext uri="{FF2B5EF4-FFF2-40B4-BE49-F238E27FC236}">
                <a16:creationId xmlns:a16="http://schemas.microsoft.com/office/drawing/2014/main" id="{3EEFC3D1-DE15-D643-95FF-9E54076311EF}"/>
              </a:ext>
            </a:extLst>
          </p:cNvPr>
          <p:cNvPicPr>
            <a:picLocks noChangeAspect="1"/>
          </p:cNvPicPr>
          <p:nvPr userDrawn="1"/>
        </p:nvPicPr>
        <p:blipFill>
          <a:blip r:embed="rId3"/>
          <a:srcRect l="15" r="15"/>
          <a:stretch/>
        </p:blipFill>
        <p:spPr>
          <a:xfrm>
            <a:off x="9130868" y="48577"/>
            <a:ext cx="2975166" cy="731520"/>
          </a:xfrm>
          <a:prstGeom prst="rect">
            <a:avLst/>
          </a:prstGeom>
        </p:spPr>
      </p:pic>
      <p:sp>
        <p:nvSpPr>
          <p:cNvPr id="14" name="Text Placeholder 4">
            <a:extLst>
              <a:ext uri="{FF2B5EF4-FFF2-40B4-BE49-F238E27FC236}">
                <a16:creationId xmlns:a16="http://schemas.microsoft.com/office/drawing/2014/main" id="{4E1A573E-0DAB-D346-A840-AD02828F5B53}"/>
              </a:ext>
            </a:extLst>
          </p:cNvPr>
          <p:cNvSpPr>
            <a:spLocks noGrp="1"/>
          </p:cNvSpPr>
          <p:nvPr>
            <p:ph type="body" sz="quarter" idx="11"/>
          </p:nvPr>
        </p:nvSpPr>
        <p:spPr>
          <a:xfrm>
            <a:off x="457199" y="1096963"/>
            <a:ext cx="5422901" cy="5003800"/>
          </a:xfrm>
        </p:spPr>
        <p:txBody>
          <a:bodyPr/>
          <a:lstStyle>
            <a:lvl1pPr>
              <a:defRPr>
                <a:solidFill>
                  <a:schemeClr val="accent5"/>
                </a:solidFill>
              </a:defRPr>
            </a:lvl1pPr>
          </a:lstStyle>
          <a:p>
            <a:pPr lvl="0"/>
            <a:r>
              <a:rPr lang="en-US" dirty="0"/>
              <a:t>Click to edit Master text styles</a:t>
            </a:r>
          </a:p>
          <a:p>
            <a:pPr lvl="1"/>
            <a:r>
              <a:rPr lang="en-US" dirty="0"/>
              <a:t>L1 (16pt)</a:t>
            </a:r>
          </a:p>
          <a:p>
            <a:pPr lvl="2"/>
            <a:r>
              <a:rPr lang="en-US" dirty="0"/>
              <a:t>L2 (14pt)</a:t>
            </a:r>
          </a:p>
          <a:p>
            <a:pPr lvl="3"/>
            <a:r>
              <a:rPr lang="en-US" dirty="0"/>
              <a:t>L3 (14pt)</a:t>
            </a:r>
          </a:p>
        </p:txBody>
      </p:sp>
    </p:spTree>
    <p:extLst>
      <p:ext uri="{BB962C8B-B14F-4D97-AF65-F5344CB8AC3E}">
        <p14:creationId xmlns:p14="http://schemas.microsoft.com/office/powerpoint/2010/main" val="3991362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TC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29D6F7-CE9C-6546-8D68-A9119F02D641}"/>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2" name="Title 1">
            <a:extLst>
              <a:ext uri="{FF2B5EF4-FFF2-40B4-BE49-F238E27FC236}">
                <a16:creationId xmlns:a16="http://schemas.microsoft.com/office/drawing/2014/main" id="{C7C42370-797E-A841-8786-F540BF6D0BA3}"/>
              </a:ext>
            </a:extLst>
          </p:cNvPr>
          <p:cNvSpPr>
            <a:spLocks noGrp="1"/>
          </p:cNvSpPr>
          <p:nvPr>
            <p:ph type="title" hasCustomPrompt="1"/>
          </p:nvPr>
        </p:nvSpPr>
        <p:spPr>
          <a:xfrm>
            <a:off x="457200" y="274320"/>
            <a:ext cx="9515198" cy="561976"/>
          </a:xfrm>
        </p:spPr>
        <p:txBody>
          <a:bodyPr/>
          <a:lstStyle/>
          <a:p>
            <a:r>
              <a:rPr lang="en-US"/>
              <a:t>This is a Header Example – 28pt Black</a:t>
            </a:r>
          </a:p>
        </p:txBody>
      </p:sp>
      <p:sp>
        <p:nvSpPr>
          <p:cNvPr id="10" name="Footer Placeholder 4">
            <a:extLst>
              <a:ext uri="{FF2B5EF4-FFF2-40B4-BE49-F238E27FC236}">
                <a16:creationId xmlns:a16="http://schemas.microsoft.com/office/drawing/2014/main" id="{0B437D10-8FD0-9A4B-8143-B0744008E8E8}"/>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1" name="Slide Number Placeholder 5">
            <a:extLst>
              <a:ext uri="{FF2B5EF4-FFF2-40B4-BE49-F238E27FC236}">
                <a16:creationId xmlns:a16="http://schemas.microsoft.com/office/drawing/2014/main" id="{626DAF63-161A-4B4F-BC31-8ECED5E0ED81}"/>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pic>
        <p:nvPicPr>
          <p:cNvPr id="9" name="Picture 8">
            <a:extLst>
              <a:ext uri="{FF2B5EF4-FFF2-40B4-BE49-F238E27FC236}">
                <a16:creationId xmlns:a16="http://schemas.microsoft.com/office/drawing/2014/main" id="{AE4C893B-4581-EA4A-91D3-32F67A4348D1}"/>
              </a:ext>
            </a:extLst>
          </p:cNvPr>
          <p:cNvPicPr>
            <a:picLocks noChangeAspect="1"/>
          </p:cNvPicPr>
          <p:nvPr userDrawn="1"/>
        </p:nvPicPr>
        <p:blipFill>
          <a:blip r:embed="rId2"/>
          <a:srcRect l="35" r="35"/>
          <a:stretch/>
        </p:blipFill>
        <p:spPr>
          <a:xfrm>
            <a:off x="10180499" y="207509"/>
            <a:ext cx="1802121" cy="457200"/>
          </a:xfrm>
          <a:prstGeom prst="rect">
            <a:avLst/>
          </a:prstGeom>
        </p:spPr>
      </p:pic>
      <p:sp>
        <p:nvSpPr>
          <p:cNvPr id="12" name="Text Placeholder 4">
            <a:extLst>
              <a:ext uri="{FF2B5EF4-FFF2-40B4-BE49-F238E27FC236}">
                <a16:creationId xmlns:a16="http://schemas.microsoft.com/office/drawing/2014/main" id="{5B310873-730C-B649-B590-5EFD917CD255}"/>
              </a:ext>
            </a:extLst>
          </p:cNvPr>
          <p:cNvSpPr>
            <a:spLocks noGrp="1"/>
          </p:cNvSpPr>
          <p:nvPr>
            <p:ph type="body" sz="quarter" idx="10"/>
          </p:nvPr>
        </p:nvSpPr>
        <p:spPr>
          <a:xfrm>
            <a:off x="457199" y="1096963"/>
            <a:ext cx="11221453" cy="5003800"/>
          </a:xfrm>
        </p:spPr>
        <p:txBody>
          <a:bodyPr/>
          <a:lstStyle>
            <a:lvl1pPr>
              <a:defRPr>
                <a:solidFill>
                  <a:schemeClr val="accent4"/>
                </a:solidFill>
              </a:defRPr>
            </a:lvl1pPr>
          </a:lstStyle>
          <a:p>
            <a:pPr lvl="0"/>
            <a:r>
              <a:rPr lang="en-US" dirty="0"/>
              <a:t>Click to edit Master text styles</a:t>
            </a:r>
          </a:p>
          <a:p>
            <a:pPr lvl="1"/>
            <a:r>
              <a:rPr lang="en-US" dirty="0"/>
              <a:t>L1 (16pt)</a:t>
            </a:r>
          </a:p>
          <a:p>
            <a:pPr lvl="2"/>
            <a:r>
              <a:rPr lang="en-US" dirty="0"/>
              <a:t>L2 (14pt)</a:t>
            </a:r>
          </a:p>
          <a:p>
            <a:pPr lvl="3"/>
            <a:r>
              <a:rPr lang="en-US" dirty="0"/>
              <a:t>L3 (14pt)</a:t>
            </a:r>
          </a:p>
        </p:txBody>
      </p:sp>
    </p:spTree>
    <p:extLst>
      <p:ext uri="{BB962C8B-B14F-4D97-AF65-F5344CB8AC3E}">
        <p14:creationId xmlns:p14="http://schemas.microsoft.com/office/powerpoint/2010/main" val="32570826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TC Title and Content + Photo">
    <p:spTree>
      <p:nvGrpSpPr>
        <p:cNvPr id="1" name=""/>
        <p:cNvGrpSpPr/>
        <p:nvPr/>
      </p:nvGrpSpPr>
      <p:grpSpPr>
        <a:xfrm>
          <a:off x="0" y="0"/>
          <a:ext cx="0" cy="0"/>
          <a:chOff x="0" y="0"/>
          <a:chExt cx="0" cy="0"/>
        </a:xfrm>
      </p:grpSpPr>
      <p:pic>
        <p:nvPicPr>
          <p:cNvPr id="12" name="Picture Placeholder 2">
            <a:extLst>
              <a:ext uri="{FF2B5EF4-FFF2-40B4-BE49-F238E27FC236}">
                <a16:creationId xmlns:a16="http://schemas.microsoft.com/office/drawing/2014/main" id="{41BD0189-4AC3-1840-99EF-3AEEE3D1F17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61103" y="836296"/>
            <a:ext cx="6030896" cy="5374004"/>
          </a:xfrm>
          <a:prstGeom prst="rect">
            <a:avLst/>
          </a:prstGeom>
        </p:spPr>
      </p:pic>
      <p:sp>
        <p:nvSpPr>
          <p:cNvPr id="8" name="Rectangle 7">
            <a:extLst>
              <a:ext uri="{FF2B5EF4-FFF2-40B4-BE49-F238E27FC236}">
                <a16:creationId xmlns:a16="http://schemas.microsoft.com/office/drawing/2014/main" id="{E429D6F7-CE9C-6546-8D68-A9119F02D641}"/>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2" name="Title 1">
            <a:extLst>
              <a:ext uri="{FF2B5EF4-FFF2-40B4-BE49-F238E27FC236}">
                <a16:creationId xmlns:a16="http://schemas.microsoft.com/office/drawing/2014/main" id="{C7C42370-797E-A841-8786-F540BF6D0BA3}"/>
              </a:ext>
            </a:extLst>
          </p:cNvPr>
          <p:cNvSpPr>
            <a:spLocks noGrp="1"/>
          </p:cNvSpPr>
          <p:nvPr>
            <p:ph type="title" hasCustomPrompt="1"/>
          </p:nvPr>
        </p:nvSpPr>
        <p:spPr>
          <a:xfrm>
            <a:off x="457200" y="274320"/>
            <a:ext cx="8127507" cy="561976"/>
          </a:xfrm>
        </p:spPr>
        <p:txBody>
          <a:bodyPr/>
          <a:lstStyle/>
          <a:p>
            <a:r>
              <a:rPr lang="en-US"/>
              <a:t>This is a Header Example – 28pt Black</a:t>
            </a:r>
          </a:p>
        </p:txBody>
      </p:sp>
      <p:sp>
        <p:nvSpPr>
          <p:cNvPr id="10" name="Footer Placeholder 4">
            <a:extLst>
              <a:ext uri="{FF2B5EF4-FFF2-40B4-BE49-F238E27FC236}">
                <a16:creationId xmlns:a16="http://schemas.microsoft.com/office/drawing/2014/main" id="{0B437D10-8FD0-9A4B-8143-B0744008E8E8}"/>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1" name="Slide Number Placeholder 5">
            <a:extLst>
              <a:ext uri="{FF2B5EF4-FFF2-40B4-BE49-F238E27FC236}">
                <a16:creationId xmlns:a16="http://schemas.microsoft.com/office/drawing/2014/main" id="{626DAF63-161A-4B4F-BC31-8ECED5E0ED81}"/>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pic>
        <p:nvPicPr>
          <p:cNvPr id="13" name="Picture 12">
            <a:extLst>
              <a:ext uri="{FF2B5EF4-FFF2-40B4-BE49-F238E27FC236}">
                <a16:creationId xmlns:a16="http://schemas.microsoft.com/office/drawing/2014/main" id="{9B2F2519-A4A1-4444-9E25-8CCC6D76CC0D}"/>
              </a:ext>
            </a:extLst>
          </p:cNvPr>
          <p:cNvPicPr>
            <a:picLocks noChangeAspect="1"/>
          </p:cNvPicPr>
          <p:nvPr userDrawn="1"/>
        </p:nvPicPr>
        <p:blipFill>
          <a:blip r:embed="rId3"/>
          <a:srcRect l="35" r="35"/>
          <a:stretch/>
        </p:blipFill>
        <p:spPr>
          <a:xfrm>
            <a:off x="10180499" y="207509"/>
            <a:ext cx="1802121" cy="457200"/>
          </a:xfrm>
          <a:prstGeom prst="rect">
            <a:avLst/>
          </a:prstGeom>
        </p:spPr>
      </p:pic>
      <p:sp>
        <p:nvSpPr>
          <p:cNvPr id="14" name="Picture Placeholder 2">
            <a:extLst>
              <a:ext uri="{FF2B5EF4-FFF2-40B4-BE49-F238E27FC236}">
                <a16:creationId xmlns:a16="http://schemas.microsoft.com/office/drawing/2014/main" id="{77155766-D43E-1A4C-B95D-EDDDA85BD433}"/>
              </a:ext>
            </a:extLst>
          </p:cNvPr>
          <p:cNvSpPr>
            <a:spLocks noGrp="1"/>
          </p:cNvSpPr>
          <p:nvPr>
            <p:ph type="pic" idx="10"/>
          </p:nvPr>
        </p:nvSpPr>
        <p:spPr>
          <a:xfrm>
            <a:off x="6161103" y="836296"/>
            <a:ext cx="6030896" cy="5374004"/>
          </a:xfrm>
          <a:prstGeom prst="rect">
            <a:avLst/>
          </a:prstGeom>
          <a:noFill/>
        </p:spPr>
        <p:txBody>
          <a:bodyPr anchor="ctr" anchorCtr="0"/>
          <a:lstStyle>
            <a:lvl1pPr marL="0" indent="0" algn="ctr">
              <a:buNone/>
              <a:defRPr sz="1800" b="0" i="0">
                <a:solidFill>
                  <a:schemeClr val="bg1"/>
                </a:solidFill>
                <a:cs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5" name="Text Placeholder 4">
            <a:extLst>
              <a:ext uri="{FF2B5EF4-FFF2-40B4-BE49-F238E27FC236}">
                <a16:creationId xmlns:a16="http://schemas.microsoft.com/office/drawing/2014/main" id="{3BE9C091-5A75-DF4D-A98B-32D2DF96C2F5}"/>
              </a:ext>
            </a:extLst>
          </p:cNvPr>
          <p:cNvSpPr>
            <a:spLocks noGrp="1"/>
          </p:cNvSpPr>
          <p:nvPr>
            <p:ph type="body" sz="quarter" idx="11"/>
          </p:nvPr>
        </p:nvSpPr>
        <p:spPr>
          <a:xfrm>
            <a:off x="457199" y="1096963"/>
            <a:ext cx="5422901" cy="5003800"/>
          </a:xfrm>
        </p:spPr>
        <p:txBody>
          <a:bodyPr/>
          <a:lstStyle>
            <a:lvl1pPr>
              <a:defRPr>
                <a:solidFill>
                  <a:schemeClr val="accent4"/>
                </a:solidFill>
              </a:defRPr>
            </a:lvl1pPr>
          </a:lstStyle>
          <a:p>
            <a:pPr lvl="0"/>
            <a:r>
              <a:rPr lang="en-US" dirty="0"/>
              <a:t>Click to edit Master text styles</a:t>
            </a:r>
          </a:p>
          <a:p>
            <a:pPr lvl="1"/>
            <a:r>
              <a:rPr lang="en-US" dirty="0"/>
              <a:t>L1 (16pt)</a:t>
            </a:r>
          </a:p>
          <a:p>
            <a:pPr lvl="2"/>
            <a:r>
              <a:rPr lang="en-US" dirty="0"/>
              <a:t>L2 (14pt)</a:t>
            </a:r>
          </a:p>
          <a:p>
            <a:pPr lvl="3"/>
            <a:r>
              <a:rPr lang="en-US" dirty="0"/>
              <a:t>L3 (14pt)</a:t>
            </a:r>
          </a:p>
        </p:txBody>
      </p:sp>
    </p:spTree>
    <p:extLst>
      <p:ext uri="{BB962C8B-B14F-4D97-AF65-F5344CB8AC3E}">
        <p14:creationId xmlns:p14="http://schemas.microsoft.com/office/powerpoint/2010/main" val="24272154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FTC Title and Content + Photo">
    <p:spTree>
      <p:nvGrpSpPr>
        <p:cNvPr id="1" name=""/>
        <p:cNvGrpSpPr/>
        <p:nvPr/>
      </p:nvGrpSpPr>
      <p:grpSpPr>
        <a:xfrm>
          <a:off x="0" y="0"/>
          <a:ext cx="0" cy="0"/>
          <a:chOff x="0" y="0"/>
          <a:chExt cx="0" cy="0"/>
        </a:xfrm>
      </p:grpSpPr>
      <p:pic>
        <p:nvPicPr>
          <p:cNvPr id="12" name="Picture Placeholder 9">
            <a:extLst>
              <a:ext uri="{FF2B5EF4-FFF2-40B4-BE49-F238E27FC236}">
                <a16:creationId xmlns:a16="http://schemas.microsoft.com/office/drawing/2014/main" id="{4CB1EBF4-8835-8E49-954F-FBD9F486E8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77" b="77"/>
          <a:stretch/>
        </p:blipFill>
        <p:spPr>
          <a:xfrm>
            <a:off x="6161104" y="836296"/>
            <a:ext cx="6030896" cy="5374004"/>
          </a:xfrm>
          <a:prstGeom prst="rect">
            <a:avLst/>
          </a:prstGeom>
        </p:spPr>
      </p:pic>
      <p:sp>
        <p:nvSpPr>
          <p:cNvPr id="8" name="Rectangle 7">
            <a:extLst>
              <a:ext uri="{FF2B5EF4-FFF2-40B4-BE49-F238E27FC236}">
                <a16:creationId xmlns:a16="http://schemas.microsoft.com/office/drawing/2014/main" id="{E429D6F7-CE9C-6546-8D68-A9119F02D641}"/>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2" name="Title 1">
            <a:extLst>
              <a:ext uri="{FF2B5EF4-FFF2-40B4-BE49-F238E27FC236}">
                <a16:creationId xmlns:a16="http://schemas.microsoft.com/office/drawing/2014/main" id="{C7C42370-797E-A841-8786-F540BF6D0BA3}"/>
              </a:ext>
            </a:extLst>
          </p:cNvPr>
          <p:cNvSpPr>
            <a:spLocks noGrp="1"/>
          </p:cNvSpPr>
          <p:nvPr>
            <p:ph type="title" hasCustomPrompt="1"/>
          </p:nvPr>
        </p:nvSpPr>
        <p:spPr>
          <a:xfrm>
            <a:off x="457200" y="274320"/>
            <a:ext cx="8127507" cy="561976"/>
          </a:xfrm>
        </p:spPr>
        <p:txBody>
          <a:bodyPr/>
          <a:lstStyle/>
          <a:p>
            <a:r>
              <a:rPr lang="en-US"/>
              <a:t>This is a Header Example – 28pt Black</a:t>
            </a:r>
          </a:p>
        </p:txBody>
      </p:sp>
      <p:sp>
        <p:nvSpPr>
          <p:cNvPr id="10" name="Footer Placeholder 4">
            <a:extLst>
              <a:ext uri="{FF2B5EF4-FFF2-40B4-BE49-F238E27FC236}">
                <a16:creationId xmlns:a16="http://schemas.microsoft.com/office/drawing/2014/main" id="{0B437D10-8FD0-9A4B-8143-B0744008E8E8}"/>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1" name="Slide Number Placeholder 5">
            <a:extLst>
              <a:ext uri="{FF2B5EF4-FFF2-40B4-BE49-F238E27FC236}">
                <a16:creationId xmlns:a16="http://schemas.microsoft.com/office/drawing/2014/main" id="{626DAF63-161A-4B4F-BC31-8ECED5E0ED81}"/>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sp>
        <p:nvSpPr>
          <p:cNvPr id="9" name="Picture Placeholder 2">
            <a:extLst>
              <a:ext uri="{FF2B5EF4-FFF2-40B4-BE49-F238E27FC236}">
                <a16:creationId xmlns:a16="http://schemas.microsoft.com/office/drawing/2014/main" id="{E8246A34-CB65-C444-B097-397EE45E7815}"/>
              </a:ext>
            </a:extLst>
          </p:cNvPr>
          <p:cNvSpPr>
            <a:spLocks noGrp="1"/>
          </p:cNvSpPr>
          <p:nvPr>
            <p:ph type="pic" idx="10"/>
          </p:nvPr>
        </p:nvSpPr>
        <p:spPr>
          <a:xfrm>
            <a:off x="6161103" y="836296"/>
            <a:ext cx="6030896" cy="5374004"/>
          </a:xfrm>
          <a:prstGeom prst="rect">
            <a:avLst/>
          </a:prstGeom>
          <a:noFill/>
        </p:spPr>
        <p:txBody>
          <a:bodyPr anchor="ctr" anchorCtr="0"/>
          <a:lstStyle>
            <a:lvl1pPr marL="0" indent="0" algn="ctr">
              <a:buNone/>
              <a:defRPr sz="1800" b="0" i="0">
                <a:solidFill>
                  <a:schemeClr val="bg1"/>
                </a:solidFill>
                <a:cs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13" name="Picture 12">
            <a:extLst>
              <a:ext uri="{FF2B5EF4-FFF2-40B4-BE49-F238E27FC236}">
                <a16:creationId xmlns:a16="http://schemas.microsoft.com/office/drawing/2014/main" id="{9B2F2519-A4A1-4444-9E25-8CCC6D76CC0D}"/>
              </a:ext>
            </a:extLst>
          </p:cNvPr>
          <p:cNvPicPr>
            <a:picLocks noChangeAspect="1"/>
          </p:cNvPicPr>
          <p:nvPr userDrawn="1"/>
        </p:nvPicPr>
        <p:blipFill>
          <a:blip r:embed="rId3"/>
          <a:srcRect l="35" r="35"/>
          <a:stretch/>
        </p:blipFill>
        <p:spPr>
          <a:xfrm>
            <a:off x="10180499" y="207509"/>
            <a:ext cx="1802121" cy="457200"/>
          </a:xfrm>
          <a:prstGeom prst="rect">
            <a:avLst/>
          </a:prstGeom>
        </p:spPr>
      </p:pic>
      <p:sp>
        <p:nvSpPr>
          <p:cNvPr id="14" name="Text Placeholder 4">
            <a:extLst>
              <a:ext uri="{FF2B5EF4-FFF2-40B4-BE49-F238E27FC236}">
                <a16:creationId xmlns:a16="http://schemas.microsoft.com/office/drawing/2014/main" id="{CD38BA37-B5A6-8B47-A5F0-5F70A9AD12E9}"/>
              </a:ext>
            </a:extLst>
          </p:cNvPr>
          <p:cNvSpPr>
            <a:spLocks noGrp="1"/>
          </p:cNvSpPr>
          <p:nvPr>
            <p:ph type="body" sz="quarter" idx="11"/>
          </p:nvPr>
        </p:nvSpPr>
        <p:spPr>
          <a:xfrm>
            <a:off x="457199" y="1096963"/>
            <a:ext cx="5422901" cy="5003800"/>
          </a:xfrm>
        </p:spPr>
        <p:txBody>
          <a:bodyPr/>
          <a:lstStyle>
            <a:lvl1pPr>
              <a:defRPr>
                <a:solidFill>
                  <a:schemeClr val="accent4"/>
                </a:solidFill>
              </a:defRPr>
            </a:lvl1pPr>
          </a:lstStyle>
          <a:p>
            <a:pPr lvl="0"/>
            <a:r>
              <a:rPr lang="en-US" dirty="0"/>
              <a:t>Click to edit Master text styles</a:t>
            </a:r>
          </a:p>
          <a:p>
            <a:pPr lvl="1"/>
            <a:r>
              <a:rPr lang="en-US" dirty="0"/>
              <a:t>L1 (16pt)</a:t>
            </a:r>
          </a:p>
          <a:p>
            <a:pPr lvl="2"/>
            <a:r>
              <a:rPr lang="en-US" dirty="0"/>
              <a:t>L2 (14pt)</a:t>
            </a:r>
          </a:p>
          <a:p>
            <a:pPr lvl="3"/>
            <a:r>
              <a:rPr lang="en-US" dirty="0"/>
              <a:t>L3 (14pt)</a:t>
            </a:r>
          </a:p>
        </p:txBody>
      </p:sp>
    </p:spTree>
    <p:extLst>
      <p:ext uri="{BB962C8B-B14F-4D97-AF65-F5344CB8AC3E}">
        <p14:creationId xmlns:p14="http://schemas.microsoft.com/office/powerpoint/2010/main" val="18673483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RC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29D6F7-CE9C-6546-8D68-A9119F02D641}"/>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2" name="Title 1">
            <a:extLst>
              <a:ext uri="{FF2B5EF4-FFF2-40B4-BE49-F238E27FC236}">
                <a16:creationId xmlns:a16="http://schemas.microsoft.com/office/drawing/2014/main" id="{C7C42370-797E-A841-8786-F540BF6D0BA3}"/>
              </a:ext>
            </a:extLst>
          </p:cNvPr>
          <p:cNvSpPr>
            <a:spLocks noGrp="1"/>
          </p:cNvSpPr>
          <p:nvPr>
            <p:ph type="title" hasCustomPrompt="1"/>
          </p:nvPr>
        </p:nvSpPr>
        <p:spPr>
          <a:xfrm>
            <a:off x="457200" y="274320"/>
            <a:ext cx="9515198" cy="561976"/>
          </a:xfrm>
        </p:spPr>
        <p:txBody>
          <a:bodyPr/>
          <a:lstStyle/>
          <a:p>
            <a:r>
              <a:rPr lang="en-US"/>
              <a:t>This is a Header Example – 28pt Black</a:t>
            </a:r>
          </a:p>
        </p:txBody>
      </p:sp>
      <p:sp>
        <p:nvSpPr>
          <p:cNvPr id="10" name="Footer Placeholder 4">
            <a:extLst>
              <a:ext uri="{FF2B5EF4-FFF2-40B4-BE49-F238E27FC236}">
                <a16:creationId xmlns:a16="http://schemas.microsoft.com/office/drawing/2014/main" id="{0B437D10-8FD0-9A4B-8143-B0744008E8E8}"/>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1" name="Slide Number Placeholder 5">
            <a:extLst>
              <a:ext uri="{FF2B5EF4-FFF2-40B4-BE49-F238E27FC236}">
                <a16:creationId xmlns:a16="http://schemas.microsoft.com/office/drawing/2014/main" id="{626DAF63-161A-4B4F-BC31-8ECED5E0ED81}"/>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pic>
        <p:nvPicPr>
          <p:cNvPr id="9" name="Picture 8">
            <a:extLst>
              <a:ext uri="{FF2B5EF4-FFF2-40B4-BE49-F238E27FC236}">
                <a16:creationId xmlns:a16="http://schemas.microsoft.com/office/drawing/2014/main" id="{50DC4382-275C-F348-AEA2-C34C2CD0390F}"/>
              </a:ext>
            </a:extLst>
          </p:cNvPr>
          <p:cNvPicPr>
            <a:picLocks noChangeAspect="1"/>
          </p:cNvPicPr>
          <p:nvPr userDrawn="1"/>
        </p:nvPicPr>
        <p:blipFill>
          <a:blip r:embed="rId2"/>
          <a:srcRect l="33" r="33"/>
          <a:stretch/>
        </p:blipFill>
        <p:spPr>
          <a:xfrm>
            <a:off x="10053499" y="207509"/>
            <a:ext cx="1929130" cy="457200"/>
          </a:xfrm>
          <a:prstGeom prst="rect">
            <a:avLst/>
          </a:prstGeom>
        </p:spPr>
      </p:pic>
      <p:sp>
        <p:nvSpPr>
          <p:cNvPr id="12" name="Text Placeholder 4">
            <a:extLst>
              <a:ext uri="{FF2B5EF4-FFF2-40B4-BE49-F238E27FC236}">
                <a16:creationId xmlns:a16="http://schemas.microsoft.com/office/drawing/2014/main" id="{7A74FCA7-84B2-934B-8526-C17706930D00}"/>
              </a:ext>
            </a:extLst>
          </p:cNvPr>
          <p:cNvSpPr>
            <a:spLocks noGrp="1"/>
          </p:cNvSpPr>
          <p:nvPr>
            <p:ph type="body" sz="quarter" idx="10"/>
          </p:nvPr>
        </p:nvSpPr>
        <p:spPr>
          <a:xfrm>
            <a:off x="457199" y="1096963"/>
            <a:ext cx="11221453" cy="5003800"/>
          </a:xfrm>
        </p:spPr>
        <p:txBody>
          <a:bodyPr/>
          <a:lstStyle>
            <a:lvl1pPr>
              <a:defRPr>
                <a:solidFill>
                  <a:schemeClr val="accent3"/>
                </a:solidFill>
              </a:defRPr>
            </a:lvl1pPr>
          </a:lstStyle>
          <a:p>
            <a:pPr lvl="0"/>
            <a:r>
              <a:rPr lang="en-US" dirty="0"/>
              <a:t>Click to edit Master text styles</a:t>
            </a:r>
          </a:p>
          <a:p>
            <a:pPr lvl="1"/>
            <a:r>
              <a:rPr lang="en-US" dirty="0"/>
              <a:t>L1 (16pt)</a:t>
            </a:r>
          </a:p>
          <a:p>
            <a:pPr lvl="2"/>
            <a:r>
              <a:rPr lang="en-US" dirty="0"/>
              <a:t>L2 (14pt)</a:t>
            </a:r>
          </a:p>
          <a:p>
            <a:pPr lvl="3"/>
            <a:r>
              <a:rPr lang="en-US" dirty="0"/>
              <a:t>L3 (14pt)</a:t>
            </a:r>
          </a:p>
        </p:txBody>
      </p:sp>
    </p:spTree>
    <p:extLst>
      <p:ext uri="{BB962C8B-B14F-4D97-AF65-F5344CB8AC3E}">
        <p14:creationId xmlns:p14="http://schemas.microsoft.com/office/powerpoint/2010/main" val="19376413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RC Title and Content + Photo">
    <p:spTree>
      <p:nvGrpSpPr>
        <p:cNvPr id="1" name=""/>
        <p:cNvGrpSpPr/>
        <p:nvPr/>
      </p:nvGrpSpPr>
      <p:grpSpPr>
        <a:xfrm>
          <a:off x="0" y="0"/>
          <a:ext cx="0" cy="0"/>
          <a:chOff x="0" y="0"/>
          <a:chExt cx="0" cy="0"/>
        </a:xfrm>
      </p:grpSpPr>
      <p:pic>
        <p:nvPicPr>
          <p:cNvPr id="13" name="Picture Placeholder 7">
            <a:extLst>
              <a:ext uri="{FF2B5EF4-FFF2-40B4-BE49-F238E27FC236}">
                <a16:creationId xmlns:a16="http://schemas.microsoft.com/office/drawing/2014/main" id="{3019F1C9-999B-404D-B9E9-A59DB5DC6B4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61104" y="843917"/>
            <a:ext cx="6030896" cy="5374004"/>
          </a:xfrm>
          <a:prstGeom prst="rect">
            <a:avLst/>
          </a:prstGeom>
        </p:spPr>
      </p:pic>
      <p:sp>
        <p:nvSpPr>
          <p:cNvPr id="8" name="Rectangle 7">
            <a:extLst>
              <a:ext uri="{FF2B5EF4-FFF2-40B4-BE49-F238E27FC236}">
                <a16:creationId xmlns:a16="http://schemas.microsoft.com/office/drawing/2014/main" id="{E429D6F7-CE9C-6546-8D68-A9119F02D641}"/>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2" name="Title 1">
            <a:extLst>
              <a:ext uri="{FF2B5EF4-FFF2-40B4-BE49-F238E27FC236}">
                <a16:creationId xmlns:a16="http://schemas.microsoft.com/office/drawing/2014/main" id="{C7C42370-797E-A841-8786-F540BF6D0BA3}"/>
              </a:ext>
            </a:extLst>
          </p:cNvPr>
          <p:cNvSpPr>
            <a:spLocks noGrp="1"/>
          </p:cNvSpPr>
          <p:nvPr>
            <p:ph type="title" hasCustomPrompt="1"/>
          </p:nvPr>
        </p:nvSpPr>
        <p:spPr>
          <a:xfrm>
            <a:off x="457200" y="274320"/>
            <a:ext cx="8127507" cy="561976"/>
          </a:xfrm>
        </p:spPr>
        <p:txBody>
          <a:bodyPr/>
          <a:lstStyle/>
          <a:p>
            <a:r>
              <a:rPr lang="en-US"/>
              <a:t>This is a Header Example – 28pt Black</a:t>
            </a:r>
          </a:p>
        </p:txBody>
      </p:sp>
      <p:sp>
        <p:nvSpPr>
          <p:cNvPr id="10" name="Footer Placeholder 4">
            <a:extLst>
              <a:ext uri="{FF2B5EF4-FFF2-40B4-BE49-F238E27FC236}">
                <a16:creationId xmlns:a16="http://schemas.microsoft.com/office/drawing/2014/main" id="{0B437D10-8FD0-9A4B-8143-B0744008E8E8}"/>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1" name="Slide Number Placeholder 5">
            <a:extLst>
              <a:ext uri="{FF2B5EF4-FFF2-40B4-BE49-F238E27FC236}">
                <a16:creationId xmlns:a16="http://schemas.microsoft.com/office/drawing/2014/main" id="{626DAF63-161A-4B4F-BC31-8ECED5E0ED81}"/>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sp>
        <p:nvSpPr>
          <p:cNvPr id="9" name="Picture Placeholder 2">
            <a:extLst>
              <a:ext uri="{FF2B5EF4-FFF2-40B4-BE49-F238E27FC236}">
                <a16:creationId xmlns:a16="http://schemas.microsoft.com/office/drawing/2014/main" id="{E8246A34-CB65-C444-B097-397EE45E7815}"/>
              </a:ext>
            </a:extLst>
          </p:cNvPr>
          <p:cNvSpPr>
            <a:spLocks noGrp="1"/>
          </p:cNvSpPr>
          <p:nvPr>
            <p:ph type="pic" idx="10"/>
          </p:nvPr>
        </p:nvSpPr>
        <p:spPr>
          <a:xfrm>
            <a:off x="6161103" y="836296"/>
            <a:ext cx="6030896" cy="5374004"/>
          </a:xfrm>
          <a:prstGeom prst="rect">
            <a:avLst/>
          </a:prstGeom>
          <a:noFill/>
        </p:spPr>
        <p:txBody>
          <a:bodyPr anchor="ctr" anchorCtr="0"/>
          <a:lstStyle>
            <a:lvl1pPr marL="0" indent="0" algn="ctr">
              <a:buNone/>
              <a:defRPr sz="1800" b="0" i="0">
                <a:solidFill>
                  <a:schemeClr val="bg1"/>
                </a:solidFill>
                <a:cs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12" name="Picture 11">
            <a:extLst>
              <a:ext uri="{FF2B5EF4-FFF2-40B4-BE49-F238E27FC236}">
                <a16:creationId xmlns:a16="http://schemas.microsoft.com/office/drawing/2014/main" id="{1BF01250-2F03-1144-9D7D-736853C5BFE0}"/>
              </a:ext>
            </a:extLst>
          </p:cNvPr>
          <p:cNvPicPr>
            <a:picLocks noChangeAspect="1"/>
          </p:cNvPicPr>
          <p:nvPr userDrawn="1"/>
        </p:nvPicPr>
        <p:blipFill>
          <a:blip r:embed="rId3"/>
          <a:srcRect l="33" r="33"/>
          <a:stretch/>
        </p:blipFill>
        <p:spPr>
          <a:xfrm>
            <a:off x="10053499" y="207509"/>
            <a:ext cx="1929130" cy="457200"/>
          </a:xfrm>
          <a:prstGeom prst="rect">
            <a:avLst/>
          </a:prstGeom>
        </p:spPr>
      </p:pic>
      <p:sp>
        <p:nvSpPr>
          <p:cNvPr id="14" name="Text Placeholder 4">
            <a:extLst>
              <a:ext uri="{FF2B5EF4-FFF2-40B4-BE49-F238E27FC236}">
                <a16:creationId xmlns:a16="http://schemas.microsoft.com/office/drawing/2014/main" id="{E22B6FF4-F81A-8F4A-A80B-F312E5A05ADC}"/>
              </a:ext>
            </a:extLst>
          </p:cNvPr>
          <p:cNvSpPr>
            <a:spLocks noGrp="1"/>
          </p:cNvSpPr>
          <p:nvPr>
            <p:ph type="body" sz="quarter" idx="11"/>
          </p:nvPr>
        </p:nvSpPr>
        <p:spPr>
          <a:xfrm>
            <a:off x="457199" y="1096963"/>
            <a:ext cx="5422901" cy="5003800"/>
          </a:xfrm>
        </p:spPr>
        <p:txBody>
          <a:bodyPr/>
          <a:lstStyle>
            <a:lvl1pPr>
              <a:defRPr>
                <a:solidFill>
                  <a:schemeClr val="accent3"/>
                </a:solidFill>
              </a:defRPr>
            </a:lvl1pPr>
          </a:lstStyle>
          <a:p>
            <a:pPr lvl="0"/>
            <a:r>
              <a:rPr lang="en-US" dirty="0"/>
              <a:t>Click to edit Master text styles</a:t>
            </a:r>
          </a:p>
          <a:p>
            <a:pPr lvl="1"/>
            <a:r>
              <a:rPr lang="en-US" dirty="0"/>
              <a:t>L1 (16pt)</a:t>
            </a:r>
          </a:p>
          <a:p>
            <a:pPr lvl="2"/>
            <a:r>
              <a:rPr lang="en-US" dirty="0"/>
              <a:t>L2 (14pt)</a:t>
            </a:r>
          </a:p>
          <a:p>
            <a:pPr lvl="3"/>
            <a:r>
              <a:rPr lang="en-US" dirty="0"/>
              <a:t>L3 (14pt)</a:t>
            </a:r>
          </a:p>
        </p:txBody>
      </p:sp>
    </p:spTree>
    <p:extLst>
      <p:ext uri="{BB962C8B-B14F-4D97-AF65-F5344CB8AC3E}">
        <p14:creationId xmlns:p14="http://schemas.microsoft.com/office/powerpoint/2010/main" val="16446595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FRC Title and Content + Photo">
    <p:spTree>
      <p:nvGrpSpPr>
        <p:cNvPr id="1" name=""/>
        <p:cNvGrpSpPr/>
        <p:nvPr/>
      </p:nvGrpSpPr>
      <p:grpSpPr>
        <a:xfrm>
          <a:off x="0" y="0"/>
          <a:ext cx="0" cy="0"/>
          <a:chOff x="0" y="0"/>
          <a:chExt cx="0" cy="0"/>
        </a:xfrm>
      </p:grpSpPr>
      <p:pic>
        <p:nvPicPr>
          <p:cNvPr id="13" name="Picture Placeholder 7">
            <a:extLst>
              <a:ext uri="{FF2B5EF4-FFF2-40B4-BE49-F238E27FC236}">
                <a16:creationId xmlns:a16="http://schemas.microsoft.com/office/drawing/2014/main" id="{09D65471-BF24-DF4C-8E8E-6BE02BABF7E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8" r="28"/>
          <a:stretch/>
        </p:blipFill>
        <p:spPr>
          <a:xfrm>
            <a:off x="6161103" y="836296"/>
            <a:ext cx="6030896" cy="5374004"/>
          </a:xfrm>
          <a:prstGeom prst="rect">
            <a:avLst/>
          </a:prstGeom>
        </p:spPr>
      </p:pic>
      <p:sp>
        <p:nvSpPr>
          <p:cNvPr id="8" name="Rectangle 7">
            <a:extLst>
              <a:ext uri="{FF2B5EF4-FFF2-40B4-BE49-F238E27FC236}">
                <a16:creationId xmlns:a16="http://schemas.microsoft.com/office/drawing/2014/main" id="{E429D6F7-CE9C-6546-8D68-A9119F02D641}"/>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2" name="Title 1">
            <a:extLst>
              <a:ext uri="{FF2B5EF4-FFF2-40B4-BE49-F238E27FC236}">
                <a16:creationId xmlns:a16="http://schemas.microsoft.com/office/drawing/2014/main" id="{C7C42370-797E-A841-8786-F540BF6D0BA3}"/>
              </a:ext>
            </a:extLst>
          </p:cNvPr>
          <p:cNvSpPr>
            <a:spLocks noGrp="1"/>
          </p:cNvSpPr>
          <p:nvPr>
            <p:ph type="title" hasCustomPrompt="1"/>
          </p:nvPr>
        </p:nvSpPr>
        <p:spPr>
          <a:xfrm>
            <a:off x="457200" y="274320"/>
            <a:ext cx="8127507" cy="561976"/>
          </a:xfrm>
        </p:spPr>
        <p:txBody>
          <a:bodyPr/>
          <a:lstStyle/>
          <a:p>
            <a:r>
              <a:rPr lang="en-US"/>
              <a:t>This is a Header Example – 28pt Black</a:t>
            </a:r>
          </a:p>
        </p:txBody>
      </p:sp>
      <p:sp>
        <p:nvSpPr>
          <p:cNvPr id="10" name="Footer Placeholder 4">
            <a:extLst>
              <a:ext uri="{FF2B5EF4-FFF2-40B4-BE49-F238E27FC236}">
                <a16:creationId xmlns:a16="http://schemas.microsoft.com/office/drawing/2014/main" id="{0B437D10-8FD0-9A4B-8143-B0744008E8E8}"/>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1" name="Slide Number Placeholder 5">
            <a:extLst>
              <a:ext uri="{FF2B5EF4-FFF2-40B4-BE49-F238E27FC236}">
                <a16:creationId xmlns:a16="http://schemas.microsoft.com/office/drawing/2014/main" id="{626DAF63-161A-4B4F-BC31-8ECED5E0ED81}"/>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sp>
        <p:nvSpPr>
          <p:cNvPr id="9" name="Picture Placeholder 2">
            <a:extLst>
              <a:ext uri="{FF2B5EF4-FFF2-40B4-BE49-F238E27FC236}">
                <a16:creationId xmlns:a16="http://schemas.microsoft.com/office/drawing/2014/main" id="{E8246A34-CB65-C444-B097-397EE45E7815}"/>
              </a:ext>
            </a:extLst>
          </p:cNvPr>
          <p:cNvSpPr>
            <a:spLocks noGrp="1"/>
          </p:cNvSpPr>
          <p:nvPr>
            <p:ph type="pic" idx="10"/>
          </p:nvPr>
        </p:nvSpPr>
        <p:spPr>
          <a:xfrm>
            <a:off x="6161103" y="836296"/>
            <a:ext cx="6030896" cy="5374004"/>
          </a:xfrm>
          <a:prstGeom prst="rect">
            <a:avLst/>
          </a:prstGeom>
          <a:noFill/>
        </p:spPr>
        <p:txBody>
          <a:bodyPr anchor="ctr" anchorCtr="0"/>
          <a:lstStyle>
            <a:lvl1pPr marL="0" indent="0" algn="ctr">
              <a:buNone/>
              <a:defRPr sz="1800" b="0" i="0">
                <a:solidFill>
                  <a:schemeClr val="bg1"/>
                </a:solidFill>
                <a:cs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12" name="Picture 11">
            <a:extLst>
              <a:ext uri="{FF2B5EF4-FFF2-40B4-BE49-F238E27FC236}">
                <a16:creationId xmlns:a16="http://schemas.microsoft.com/office/drawing/2014/main" id="{1BF01250-2F03-1144-9D7D-736853C5BFE0}"/>
              </a:ext>
            </a:extLst>
          </p:cNvPr>
          <p:cNvPicPr>
            <a:picLocks noChangeAspect="1"/>
          </p:cNvPicPr>
          <p:nvPr userDrawn="1"/>
        </p:nvPicPr>
        <p:blipFill>
          <a:blip r:embed="rId3"/>
          <a:srcRect l="33" r="33"/>
          <a:stretch/>
        </p:blipFill>
        <p:spPr>
          <a:xfrm>
            <a:off x="10053499" y="207509"/>
            <a:ext cx="1929130" cy="457200"/>
          </a:xfrm>
          <a:prstGeom prst="rect">
            <a:avLst/>
          </a:prstGeom>
        </p:spPr>
      </p:pic>
      <p:sp>
        <p:nvSpPr>
          <p:cNvPr id="14" name="Text Placeholder 4">
            <a:extLst>
              <a:ext uri="{FF2B5EF4-FFF2-40B4-BE49-F238E27FC236}">
                <a16:creationId xmlns:a16="http://schemas.microsoft.com/office/drawing/2014/main" id="{8736E1F7-32A6-0E44-A3CE-AD91092B34DC}"/>
              </a:ext>
            </a:extLst>
          </p:cNvPr>
          <p:cNvSpPr>
            <a:spLocks noGrp="1"/>
          </p:cNvSpPr>
          <p:nvPr>
            <p:ph type="body" sz="quarter" idx="11"/>
          </p:nvPr>
        </p:nvSpPr>
        <p:spPr>
          <a:xfrm>
            <a:off x="457199" y="1096963"/>
            <a:ext cx="5422901" cy="5003800"/>
          </a:xfrm>
        </p:spPr>
        <p:txBody>
          <a:bodyPr/>
          <a:lstStyle>
            <a:lvl1pPr>
              <a:defRPr>
                <a:solidFill>
                  <a:schemeClr val="accent3"/>
                </a:solidFill>
              </a:defRPr>
            </a:lvl1pPr>
          </a:lstStyle>
          <a:p>
            <a:pPr lvl="0"/>
            <a:r>
              <a:rPr lang="en-US" dirty="0"/>
              <a:t>Click to edit Master text styles</a:t>
            </a:r>
          </a:p>
          <a:p>
            <a:pPr lvl="1"/>
            <a:r>
              <a:rPr lang="en-US" dirty="0"/>
              <a:t>L1 (16pt)</a:t>
            </a:r>
          </a:p>
          <a:p>
            <a:pPr lvl="2"/>
            <a:r>
              <a:rPr lang="en-US" dirty="0"/>
              <a:t>L2 (14pt)</a:t>
            </a:r>
          </a:p>
          <a:p>
            <a:pPr lvl="3"/>
            <a:r>
              <a:rPr lang="en-US" dirty="0"/>
              <a:t>L3 (14pt)</a:t>
            </a:r>
          </a:p>
        </p:txBody>
      </p:sp>
    </p:spTree>
    <p:extLst>
      <p:ext uri="{BB962C8B-B14F-4D97-AF65-F5344CB8AC3E}">
        <p14:creationId xmlns:p14="http://schemas.microsoft.com/office/powerpoint/2010/main" val="21583082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178B9F8-8874-EA48-BF30-404D6A986FD4}"/>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2" name="Title 1">
            <a:extLst>
              <a:ext uri="{FF2B5EF4-FFF2-40B4-BE49-F238E27FC236}">
                <a16:creationId xmlns:a16="http://schemas.microsoft.com/office/drawing/2014/main" id="{EC05294B-5AE8-4847-BDA5-ACC4C3AC7EB4}"/>
              </a:ext>
            </a:extLst>
          </p:cNvPr>
          <p:cNvSpPr>
            <a:spLocks noGrp="1"/>
          </p:cNvSpPr>
          <p:nvPr>
            <p:ph type="title"/>
          </p:nvPr>
        </p:nvSpPr>
        <p:spPr/>
        <p:txBody>
          <a:bodyPr/>
          <a:lstStyle/>
          <a:p>
            <a:r>
              <a:rPr lang="en-US"/>
              <a:t>Click to edit Master title style</a:t>
            </a:r>
          </a:p>
        </p:txBody>
      </p:sp>
      <p:sp>
        <p:nvSpPr>
          <p:cNvPr id="9" name="Footer Placeholder 4">
            <a:extLst>
              <a:ext uri="{FF2B5EF4-FFF2-40B4-BE49-F238E27FC236}">
                <a16:creationId xmlns:a16="http://schemas.microsoft.com/office/drawing/2014/main" id="{DE37886E-2AF2-9347-B6A3-DCDFA3902929}"/>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0" name="Slide Number Placeholder 5">
            <a:extLst>
              <a:ext uri="{FF2B5EF4-FFF2-40B4-BE49-F238E27FC236}">
                <a16:creationId xmlns:a16="http://schemas.microsoft.com/office/drawing/2014/main" id="{31D72910-FEBA-8A46-824A-EF6DA830904A}"/>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spTree>
    <p:extLst>
      <p:ext uri="{BB962C8B-B14F-4D97-AF65-F5344CB8AC3E}">
        <p14:creationId xmlns:p14="http://schemas.microsoft.com/office/powerpoint/2010/main" val="3262692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FRC Photo">
    <p:spTree>
      <p:nvGrpSpPr>
        <p:cNvPr id="1" name=""/>
        <p:cNvGrpSpPr/>
        <p:nvPr/>
      </p:nvGrpSpPr>
      <p:grpSpPr>
        <a:xfrm>
          <a:off x="0" y="0"/>
          <a:ext cx="0" cy="0"/>
          <a:chOff x="0" y="0"/>
          <a:chExt cx="0" cy="0"/>
        </a:xfrm>
      </p:grpSpPr>
      <p:pic>
        <p:nvPicPr>
          <p:cNvPr id="14" name="Picture Placeholder 9">
            <a:extLst>
              <a:ext uri="{FF2B5EF4-FFF2-40B4-BE49-F238E27FC236}">
                <a16:creationId xmlns:a16="http://schemas.microsoft.com/office/drawing/2014/main" id="{CC19265D-ABAC-C34B-93C0-54E4C74A091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542691"/>
            <a:ext cx="12191991" cy="5410200"/>
          </a:xfrm>
          <a:prstGeom prst="rect">
            <a:avLst/>
          </a:prstGeom>
        </p:spPr>
      </p:pic>
      <p:pic>
        <p:nvPicPr>
          <p:cNvPr id="8" name="Picture 7" descr="A close up of a logo&#10;&#10;AI-generated content may be incorrect.">
            <a:extLst>
              <a:ext uri="{FF2B5EF4-FFF2-40B4-BE49-F238E27FC236}">
                <a16:creationId xmlns:a16="http://schemas.microsoft.com/office/drawing/2014/main" id="{81D70606-DD59-5D21-E6F2-7F66B222529B}"/>
              </a:ext>
            </a:extLst>
          </p:cNvPr>
          <p:cNvPicPr>
            <a:picLocks noChangeAspect="1"/>
          </p:cNvPicPr>
          <p:nvPr userDrawn="1"/>
        </p:nvPicPr>
        <p:blipFill>
          <a:blip r:embed="rId3"/>
          <a:stretch>
            <a:fillRect/>
          </a:stretch>
        </p:blipFill>
        <p:spPr>
          <a:xfrm>
            <a:off x="3617884" y="200930"/>
            <a:ext cx="4956221" cy="1171246"/>
          </a:xfrm>
          <a:prstGeom prst="rect">
            <a:avLst/>
          </a:prstGeom>
        </p:spPr>
      </p:pic>
    </p:spTree>
    <p:extLst>
      <p:ext uri="{BB962C8B-B14F-4D97-AF65-F5344CB8AC3E}">
        <p14:creationId xmlns:p14="http://schemas.microsoft.com/office/powerpoint/2010/main" val="2854900787"/>
      </p:ext>
    </p:extLst>
  </p:cSld>
  <p:clrMapOvr>
    <a:masterClrMapping/>
  </p:clrMapOvr>
  <p:extLst>
    <p:ext uri="{DCECCB84-F9BA-43D5-87BE-67443E8EF086}">
      <p15:sldGuideLst xmlns:p15="http://schemas.microsoft.com/office/powerpoint/2012/main">
        <p15:guide id="1" orient="horz" pos="340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with Foote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B480951-47A2-AC46-BC50-28C20F47EEE3}"/>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8" name="Slide Number Placeholder 5">
            <a:extLst>
              <a:ext uri="{FF2B5EF4-FFF2-40B4-BE49-F238E27FC236}">
                <a16:creationId xmlns:a16="http://schemas.microsoft.com/office/drawing/2014/main" id="{3358E7EA-E5C0-7746-A2CA-02793C5E0FF3}"/>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spTree>
    <p:extLst>
      <p:ext uri="{BB962C8B-B14F-4D97-AF65-F5344CB8AC3E}">
        <p14:creationId xmlns:p14="http://schemas.microsoft.com/office/powerpoint/2010/main" val="4336139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3C344E8-4F2B-8C4D-BDA9-C85BE905D7C0}"/>
              </a:ext>
            </a:extLst>
          </p:cNvPr>
          <p:cNvSpPr/>
          <p:nvPr userDrawn="1"/>
        </p:nvSpPr>
        <p:spPr>
          <a:xfrm>
            <a:off x="-2" y="-1"/>
            <a:ext cx="4114800" cy="6210301"/>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2" name="Title 1">
            <a:extLst>
              <a:ext uri="{FF2B5EF4-FFF2-40B4-BE49-F238E27FC236}">
                <a16:creationId xmlns:a16="http://schemas.microsoft.com/office/drawing/2014/main" id="{2D4F86D5-50F2-BB47-8E63-0589F7FDA8B4}"/>
              </a:ext>
            </a:extLst>
          </p:cNvPr>
          <p:cNvSpPr>
            <a:spLocks noGrp="1"/>
          </p:cNvSpPr>
          <p:nvPr>
            <p:ph type="title"/>
          </p:nvPr>
        </p:nvSpPr>
        <p:spPr>
          <a:xfrm>
            <a:off x="457200" y="457200"/>
            <a:ext cx="3418885" cy="1600199"/>
          </a:xfrm>
        </p:spPr>
        <p:txBody>
          <a:bodyPr anchor="ctr" anchorCtr="0"/>
          <a:lstStyle>
            <a:lvl1pPr>
              <a:defRPr sz="2800"/>
            </a:lvl1pPr>
          </a:lstStyle>
          <a:p>
            <a:r>
              <a:rPr lang="en-US" dirty="0"/>
              <a:t>Click to edit Master title style</a:t>
            </a:r>
          </a:p>
        </p:txBody>
      </p:sp>
      <p:sp>
        <p:nvSpPr>
          <p:cNvPr id="3" name="Picture Placeholder 2">
            <a:extLst>
              <a:ext uri="{FF2B5EF4-FFF2-40B4-BE49-F238E27FC236}">
                <a16:creationId xmlns:a16="http://schemas.microsoft.com/office/drawing/2014/main" id="{87DCBA40-4F99-FB4E-A84B-252BBC9F6603}"/>
              </a:ext>
            </a:extLst>
          </p:cNvPr>
          <p:cNvSpPr>
            <a:spLocks noGrp="1"/>
          </p:cNvSpPr>
          <p:nvPr>
            <p:ph type="pic" idx="1"/>
          </p:nvPr>
        </p:nvSpPr>
        <p:spPr>
          <a:xfrm>
            <a:off x="4479403" y="457201"/>
            <a:ext cx="7199250" cy="5403850"/>
          </a:xfrm>
          <a:prstGeom prst="rect">
            <a:avLst/>
          </a:prstGeom>
          <a:solidFill>
            <a:schemeClr val="tx1"/>
          </a:solidFill>
        </p:spPr>
        <p:txBody>
          <a:bodyPr anchor="ctr" anchorCtr="0"/>
          <a:lstStyle>
            <a:lvl1pPr marL="0" indent="0" algn="ctr">
              <a:buNone/>
              <a:defRPr sz="1800" b="0" i="0">
                <a:solidFill>
                  <a:schemeClr val="bg1"/>
                </a:solidFill>
                <a:cs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2" name="Footer Placeholder 4">
            <a:extLst>
              <a:ext uri="{FF2B5EF4-FFF2-40B4-BE49-F238E27FC236}">
                <a16:creationId xmlns:a16="http://schemas.microsoft.com/office/drawing/2014/main" id="{763037ED-A9CB-D34D-A3B8-109789810D8A}"/>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3" name="Slide Number Placeholder 5">
            <a:extLst>
              <a:ext uri="{FF2B5EF4-FFF2-40B4-BE49-F238E27FC236}">
                <a16:creationId xmlns:a16="http://schemas.microsoft.com/office/drawing/2014/main" id="{9BB3CD64-84EA-1C4D-B49F-69356D6A5568}"/>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sp>
        <p:nvSpPr>
          <p:cNvPr id="9" name="Text Placeholder 4">
            <a:extLst>
              <a:ext uri="{FF2B5EF4-FFF2-40B4-BE49-F238E27FC236}">
                <a16:creationId xmlns:a16="http://schemas.microsoft.com/office/drawing/2014/main" id="{62A61301-7761-A64F-9F08-0247CAB8B923}"/>
              </a:ext>
            </a:extLst>
          </p:cNvPr>
          <p:cNvSpPr>
            <a:spLocks noGrp="1"/>
          </p:cNvSpPr>
          <p:nvPr>
            <p:ph type="body" sz="quarter" idx="11"/>
          </p:nvPr>
        </p:nvSpPr>
        <p:spPr>
          <a:xfrm>
            <a:off x="457200" y="2057399"/>
            <a:ext cx="3418886" cy="4043363"/>
          </a:xfrm>
        </p:spPr>
        <p:txBody>
          <a:bodyPr/>
          <a:lstStyle>
            <a:lvl1pPr>
              <a:defRPr>
                <a:solidFill>
                  <a:schemeClr val="accent1"/>
                </a:solidFill>
              </a:defRPr>
            </a:lvl1pPr>
          </a:lstStyle>
          <a:p>
            <a:pPr lvl="0"/>
            <a:r>
              <a:rPr lang="en-US" dirty="0"/>
              <a:t>Click to edit Master text styles</a:t>
            </a:r>
          </a:p>
          <a:p>
            <a:pPr lvl="1"/>
            <a:r>
              <a:rPr lang="en-US" dirty="0"/>
              <a:t>L1 (16pt)</a:t>
            </a:r>
          </a:p>
          <a:p>
            <a:pPr lvl="2"/>
            <a:r>
              <a:rPr lang="en-US" dirty="0"/>
              <a:t>L2 (14pt)</a:t>
            </a:r>
          </a:p>
          <a:p>
            <a:pPr lvl="3"/>
            <a:r>
              <a:rPr lang="en-US" dirty="0"/>
              <a:t>L3 (14pt)</a:t>
            </a:r>
          </a:p>
        </p:txBody>
      </p:sp>
    </p:spTree>
    <p:extLst>
      <p:ext uri="{BB962C8B-B14F-4D97-AF65-F5344CB8AC3E}">
        <p14:creationId xmlns:p14="http://schemas.microsoft.com/office/powerpoint/2010/main" val="2700077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arger Picture with tex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3C344E8-4F2B-8C4D-BDA9-C85BE905D7C0}"/>
              </a:ext>
            </a:extLst>
          </p:cNvPr>
          <p:cNvSpPr/>
          <p:nvPr userDrawn="1"/>
        </p:nvSpPr>
        <p:spPr>
          <a:xfrm>
            <a:off x="-2" y="-1"/>
            <a:ext cx="4114800" cy="6210301"/>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3" name="Picture Placeholder 2">
            <a:extLst>
              <a:ext uri="{FF2B5EF4-FFF2-40B4-BE49-F238E27FC236}">
                <a16:creationId xmlns:a16="http://schemas.microsoft.com/office/drawing/2014/main" id="{87DCBA40-4F99-FB4E-A84B-252BBC9F6603}"/>
              </a:ext>
            </a:extLst>
          </p:cNvPr>
          <p:cNvSpPr>
            <a:spLocks noGrp="1"/>
          </p:cNvSpPr>
          <p:nvPr>
            <p:ph type="pic" idx="1"/>
          </p:nvPr>
        </p:nvSpPr>
        <p:spPr>
          <a:xfrm>
            <a:off x="4114798" y="0"/>
            <a:ext cx="8077201" cy="6210300"/>
          </a:xfrm>
          <a:prstGeom prst="rect">
            <a:avLst/>
          </a:prstGeom>
          <a:solidFill>
            <a:schemeClr val="tx1"/>
          </a:solidFill>
        </p:spPr>
        <p:txBody>
          <a:bodyPr anchor="ctr" anchorCtr="0"/>
          <a:lstStyle>
            <a:lvl1pPr marL="0" indent="0" algn="ctr">
              <a:buNone/>
              <a:defRPr sz="1800" b="0" i="0">
                <a:solidFill>
                  <a:schemeClr val="bg1"/>
                </a:solidFill>
                <a:cs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2" name="Footer Placeholder 4">
            <a:extLst>
              <a:ext uri="{FF2B5EF4-FFF2-40B4-BE49-F238E27FC236}">
                <a16:creationId xmlns:a16="http://schemas.microsoft.com/office/drawing/2014/main" id="{763037ED-A9CB-D34D-A3B8-109789810D8A}"/>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3" name="Slide Number Placeholder 5">
            <a:extLst>
              <a:ext uri="{FF2B5EF4-FFF2-40B4-BE49-F238E27FC236}">
                <a16:creationId xmlns:a16="http://schemas.microsoft.com/office/drawing/2014/main" id="{9BB3CD64-84EA-1C4D-B49F-69356D6A5568}"/>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sp>
        <p:nvSpPr>
          <p:cNvPr id="8" name="Title 1">
            <a:extLst>
              <a:ext uri="{FF2B5EF4-FFF2-40B4-BE49-F238E27FC236}">
                <a16:creationId xmlns:a16="http://schemas.microsoft.com/office/drawing/2014/main" id="{48214BB1-E384-E84B-9840-94EB75F319E4}"/>
              </a:ext>
            </a:extLst>
          </p:cNvPr>
          <p:cNvSpPr>
            <a:spLocks noGrp="1"/>
          </p:cNvSpPr>
          <p:nvPr>
            <p:ph type="title"/>
          </p:nvPr>
        </p:nvSpPr>
        <p:spPr>
          <a:xfrm>
            <a:off x="457200" y="457200"/>
            <a:ext cx="3418885" cy="1600199"/>
          </a:xfrm>
        </p:spPr>
        <p:txBody>
          <a:bodyPr anchor="ctr" anchorCtr="0"/>
          <a:lstStyle>
            <a:lvl1pPr>
              <a:defRPr sz="2800"/>
            </a:lvl1pPr>
          </a:lstStyle>
          <a:p>
            <a:r>
              <a:rPr lang="en-US" dirty="0"/>
              <a:t>Click to edit Master title style</a:t>
            </a:r>
          </a:p>
        </p:txBody>
      </p:sp>
      <p:sp>
        <p:nvSpPr>
          <p:cNvPr id="9" name="Text Placeholder 4">
            <a:extLst>
              <a:ext uri="{FF2B5EF4-FFF2-40B4-BE49-F238E27FC236}">
                <a16:creationId xmlns:a16="http://schemas.microsoft.com/office/drawing/2014/main" id="{E6928F9A-8B18-CB46-9D6D-9D55B58E396E}"/>
              </a:ext>
            </a:extLst>
          </p:cNvPr>
          <p:cNvSpPr>
            <a:spLocks noGrp="1"/>
          </p:cNvSpPr>
          <p:nvPr>
            <p:ph type="body" sz="quarter" idx="11"/>
          </p:nvPr>
        </p:nvSpPr>
        <p:spPr>
          <a:xfrm>
            <a:off x="457200" y="2057399"/>
            <a:ext cx="3418886" cy="4043363"/>
          </a:xfrm>
        </p:spPr>
        <p:txBody>
          <a:bodyPr/>
          <a:lstStyle>
            <a:lvl1pPr>
              <a:defRPr>
                <a:solidFill>
                  <a:schemeClr val="accent1"/>
                </a:solidFill>
              </a:defRPr>
            </a:lvl1pPr>
          </a:lstStyle>
          <a:p>
            <a:pPr lvl="0"/>
            <a:r>
              <a:rPr lang="en-US" dirty="0"/>
              <a:t>Click to edit Master text styles</a:t>
            </a:r>
          </a:p>
          <a:p>
            <a:pPr lvl="1"/>
            <a:r>
              <a:rPr lang="en-US" dirty="0"/>
              <a:t>L1 (16pt)</a:t>
            </a:r>
          </a:p>
          <a:p>
            <a:pPr lvl="2"/>
            <a:r>
              <a:rPr lang="en-US" dirty="0"/>
              <a:t>L2 (14pt)</a:t>
            </a:r>
          </a:p>
          <a:p>
            <a:pPr lvl="3"/>
            <a:r>
              <a:rPr lang="en-US" dirty="0"/>
              <a:t>L3 (14pt)</a:t>
            </a:r>
          </a:p>
        </p:txBody>
      </p:sp>
    </p:spTree>
    <p:extLst>
      <p:ext uri="{BB962C8B-B14F-4D97-AF65-F5344CB8AC3E}">
        <p14:creationId xmlns:p14="http://schemas.microsoft.com/office/powerpoint/2010/main" val="1124295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rt/Graphic with Left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F833A7-2398-F346-ACA5-35C5537B05B1}"/>
              </a:ext>
            </a:extLst>
          </p:cNvPr>
          <p:cNvSpPr/>
          <p:nvPr userDrawn="1"/>
        </p:nvSpPr>
        <p:spPr>
          <a:xfrm>
            <a:off x="-2" y="-1"/>
            <a:ext cx="4114800" cy="6210301"/>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6" name="Chart Placeholder 5">
            <a:extLst>
              <a:ext uri="{FF2B5EF4-FFF2-40B4-BE49-F238E27FC236}">
                <a16:creationId xmlns:a16="http://schemas.microsoft.com/office/drawing/2014/main" id="{D62D7CD0-E2ED-6445-B766-386345DF2DFC}"/>
              </a:ext>
            </a:extLst>
          </p:cNvPr>
          <p:cNvSpPr>
            <a:spLocks noGrp="1"/>
          </p:cNvSpPr>
          <p:nvPr>
            <p:ph type="chart" sz="quarter" idx="11"/>
          </p:nvPr>
        </p:nvSpPr>
        <p:spPr>
          <a:xfrm>
            <a:off x="4479402" y="457200"/>
            <a:ext cx="7199835" cy="5403850"/>
          </a:xfrm>
          <a:prstGeom prst="rect">
            <a:avLst/>
          </a:prstGeom>
          <a:solidFill>
            <a:schemeClr val="tx1"/>
          </a:solidFill>
        </p:spPr>
        <p:txBody>
          <a:bodyPr anchor="ctr" anchorCtr="0"/>
          <a:lstStyle>
            <a:lvl1pPr algn="ctr">
              <a:defRPr b="0" i="0">
                <a:solidFill>
                  <a:schemeClr val="bg1"/>
                </a:solidFill>
                <a:cs typeface="Roboto" panose="02000000000000000000" pitchFamily="2" charset="0"/>
              </a:defRPr>
            </a:lvl1pPr>
          </a:lstStyle>
          <a:p>
            <a:endParaRPr lang="en-US"/>
          </a:p>
        </p:txBody>
      </p:sp>
      <p:sp>
        <p:nvSpPr>
          <p:cNvPr id="16" name="Footer Placeholder 4">
            <a:extLst>
              <a:ext uri="{FF2B5EF4-FFF2-40B4-BE49-F238E27FC236}">
                <a16:creationId xmlns:a16="http://schemas.microsoft.com/office/drawing/2014/main" id="{300A4D93-19C0-5640-B56B-B12E659FB4BC}"/>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7" name="Slide Number Placeholder 5">
            <a:extLst>
              <a:ext uri="{FF2B5EF4-FFF2-40B4-BE49-F238E27FC236}">
                <a16:creationId xmlns:a16="http://schemas.microsoft.com/office/drawing/2014/main" id="{7663C8E3-43F7-D74C-9AAF-A7A04E37A897}"/>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sp>
        <p:nvSpPr>
          <p:cNvPr id="9" name="Title 1">
            <a:extLst>
              <a:ext uri="{FF2B5EF4-FFF2-40B4-BE49-F238E27FC236}">
                <a16:creationId xmlns:a16="http://schemas.microsoft.com/office/drawing/2014/main" id="{9F71FF78-C039-AF46-8C2E-53A37DF37309}"/>
              </a:ext>
            </a:extLst>
          </p:cNvPr>
          <p:cNvSpPr>
            <a:spLocks noGrp="1"/>
          </p:cNvSpPr>
          <p:nvPr>
            <p:ph type="title"/>
          </p:nvPr>
        </p:nvSpPr>
        <p:spPr>
          <a:xfrm>
            <a:off x="457200" y="457200"/>
            <a:ext cx="3418885" cy="1600199"/>
          </a:xfrm>
        </p:spPr>
        <p:txBody>
          <a:bodyPr anchor="ctr" anchorCtr="0"/>
          <a:lstStyle>
            <a:lvl1pPr>
              <a:defRPr sz="2800"/>
            </a:lvl1pPr>
          </a:lstStyle>
          <a:p>
            <a:r>
              <a:rPr lang="en-US" dirty="0"/>
              <a:t>Click to edit Master title style</a:t>
            </a:r>
          </a:p>
        </p:txBody>
      </p:sp>
      <p:sp>
        <p:nvSpPr>
          <p:cNvPr id="10" name="Text Placeholder 4">
            <a:extLst>
              <a:ext uri="{FF2B5EF4-FFF2-40B4-BE49-F238E27FC236}">
                <a16:creationId xmlns:a16="http://schemas.microsoft.com/office/drawing/2014/main" id="{AA89234A-F3EF-F54A-9728-B69EE99DA807}"/>
              </a:ext>
            </a:extLst>
          </p:cNvPr>
          <p:cNvSpPr>
            <a:spLocks noGrp="1"/>
          </p:cNvSpPr>
          <p:nvPr>
            <p:ph type="body" sz="quarter" idx="12"/>
          </p:nvPr>
        </p:nvSpPr>
        <p:spPr>
          <a:xfrm>
            <a:off x="457200" y="2057399"/>
            <a:ext cx="3418886" cy="4043363"/>
          </a:xfrm>
        </p:spPr>
        <p:txBody>
          <a:bodyPr/>
          <a:lstStyle>
            <a:lvl1pPr>
              <a:defRPr>
                <a:solidFill>
                  <a:schemeClr val="accent1"/>
                </a:solidFill>
              </a:defRPr>
            </a:lvl1pPr>
          </a:lstStyle>
          <a:p>
            <a:pPr lvl="0"/>
            <a:r>
              <a:rPr lang="en-US" dirty="0"/>
              <a:t>Click to edit Master text styles</a:t>
            </a:r>
          </a:p>
          <a:p>
            <a:pPr lvl="1"/>
            <a:r>
              <a:rPr lang="en-US" dirty="0"/>
              <a:t>L1 (16pt)</a:t>
            </a:r>
          </a:p>
          <a:p>
            <a:pPr lvl="2"/>
            <a:r>
              <a:rPr lang="en-US" dirty="0"/>
              <a:t>L2 (14pt)</a:t>
            </a:r>
          </a:p>
          <a:p>
            <a:pPr lvl="3"/>
            <a:r>
              <a:rPr lang="en-US" dirty="0"/>
              <a:t>L3 (14pt)</a:t>
            </a:r>
          </a:p>
        </p:txBody>
      </p:sp>
    </p:spTree>
    <p:extLst>
      <p:ext uri="{BB962C8B-B14F-4D97-AF65-F5344CB8AC3E}">
        <p14:creationId xmlns:p14="http://schemas.microsoft.com/office/powerpoint/2010/main" val="21761406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Picture Fullscreen">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7DCBA40-4F99-FB4E-A84B-252BBC9F6603}"/>
              </a:ext>
            </a:extLst>
          </p:cNvPr>
          <p:cNvSpPr>
            <a:spLocks noGrp="1"/>
          </p:cNvSpPr>
          <p:nvPr>
            <p:ph type="pic" idx="1"/>
          </p:nvPr>
        </p:nvSpPr>
        <p:spPr>
          <a:xfrm>
            <a:off x="0" y="0"/>
            <a:ext cx="12192000" cy="6857999"/>
          </a:xfrm>
          <a:prstGeom prst="rect">
            <a:avLst/>
          </a:prstGeom>
          <a:solidFill>
            <a:schemeClr val="tx1"/>
          </a:solidFill>
        </p:spPr>
        <p:txBody>
          <a:bodyPr anchor="ctr" anchorCtr="0"/>
          <a:lstStyle>
            <a:lvl1pPr marL="0" indent="0" algn="ctr">
              <a:buNone/>
              <a:defRPr sz="1800" b="0" i="0">
                <a:solidFill>
                  <a:schemeClr val="bg1"/>
                </a:solidFill>
                <a:cs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8668597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Video Fullscreen">
    <p:bg>
      <p:bgPr>
        <a:solidFill>
          <a:schemeClr val="tx1"/>
        </a:solidFill>
        <a:effectLst/>
      </p:bgPr>
    </p:bg>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42DEAAA7-89AE-8A4B-B09D-EB294C02724C}"/>
              </a:ext>
            </a:extLst>
          </p:cNvPr>
          <p:cNvSpPr>
            <a:spLocks noGrp="1"/>
          </p:cNvSpPr>
          <p:nvPr>
            <p:ph type="media" sz="quarter" idx="11" hasCustomPrompt="1"/>
          </p:nvPr>
        </p:nvSpPr>
        <p:spPr>
          <a:xfrm>
            <a:off x="0" y="0"/>
            <a:ext cx="12191999" cy="6858000"/>
          </a:xfrm>
          <a:prstGeom prst="rect">
            <a:avLst/>
          </a:prstGeom>
          <a:solidFill>
            <a:schemeClr val="tx1"/>
          </a:solidFill>
        </p:spPr>
        <p:txBody>
          <a:bodyPr anchor="ctr" anchorCtr="0"/>
          <a:lstStyle>
            <a:lvl1pPr algn="ctr">
              <a:defRPr b="0" i="0">
                <a:solidFill>
                  <a:schemeClr val="bg1"/>
                </a:solidFill>
                <a:cs typeface="Roboto" panose="02000000000000000000" pitchFamily="2" charset="0"/>
              </a:defRPr>
            </a:lvl1pPr>
          </a:lstStyle>
          <a:p>
            <a:r>
              <a:rPr lang="en-US"/>
              <a:t>Click to add Video</a:t>
            </a:r>
          </a:p>
        </p:txBody>
      </p:sp>
    </p:spTree>
    <p:extLst>
      <p:ext uri="{BB962C8B-B14F-4D97-AF65-F5344CB8AC3E}">
        <p14:creationId xmlns:p14="http://schemas.microsoft.com/office/powerpoint/2010/main" val="27296061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Appendix Sec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F30DB31-AB5B-A246-8BE4-33C909ABC37C}"/>
              </a:ext>
            </a:extLst>
          </p:cNvPr>
          <p:cNvSpPr/>
          <p:nvPr userDrawn="1"/>
        </p:nvSpPr>
        <p:spPr>
          <a:xfrm>
            <a:off x="0" y="-2251"/>
            <a:ext cx="12192000" cy="6862501"/>
          </a:xfrm>
          <a:prstGeom prst="rect">
            <a:avLst/>
          </a:prstGeom>
          <a:pattFill prst="pct20">
            <a:fgClr>
              <a:schemeClr val="tx1">
                <a:lumMod val="65000"/>
                <a:lumOff val="35000"/>
              </a:schemeClr>
            </a:fgClr>
            <a:bgClr>
              <a:schemeClr val="tx1">
                <a:lumMod val="75000"/>
                <a:lumOff val="2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D771267-CA4E-214A-B269-9812ABCC87DE}"/>
              </a:ext>
            </a:extLst>
          </p:cNvPr>
          <p:cNvPicPr>
            <a:picLocks noChangeAspect="1"/>
          </p:cNvPicPr>
          <p:nvPr userDrawn="1"/>
        </p:nvPicPr>
        <p:blipFill>
          <a:blip r:embed="rId2">
            <a:alphaModFix amt="50000"/>
          </a:blip>
          <a:stretch>
            <a:fillRect/>
          </a:stretch>
        </p:blipFill>
        <p:spPr>
          <a:xfrm>
            <a:off x="3765043" y="2045850"/>
            <a:ext cx="4661916" cy="608076"/>
          </a:xfrm>
          <a:prstGeom prst="rect">
            <a:avLst/>
          </a:prstGeom>
        </p:spPr>
      </p:pic>
      <p:sp>
        <p:nvSpPr>
          <p:cNvPr id="7" name="Text Placeholder 17">
            <a:extLst>
              <a:ext uri="{FF2B5EF4-FFF2-40B4-BE49-F238E27FC236}">
                <a16:creationId xmlns:a16="http://schemas.microsoft.com/office/drawing/2014/main" id="{160658A2-1FA4-AF4B-BCBF-5383478B92D5}"/>
              </a:ext>
            </a:extLst>
          </p:cNvPr>
          <p:cNvSpPr>
            <a:spLocks noGrp="1"/>
          </p:cNvSpPr>
          <p:nvPr>
            <p:ph type="body" sz="quarter" idx="10"/>
          </p:nvPr>
        </p:nvSpPr>
        <p:spPr>
          <a:xfrm>
            <a:off x="470705" y="4432337"/>
            <a:ext cx="11250591" cy="774178"/>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2400" b="1" i="0" kern="1200" cap="none" spc="0" baseline="0" dirty="0" smtClean="0">
                <a:solidFill>
                  <a:schemeClr val="bg1"/>
                </a:solidFill>
                <a:latin typeface="Roboto" panose="02000000000000000000" pitchFamily="2" charset="0"/>
                <a:ea typeface="Roboto" panose="02000000000000000000" pitchFamily="2" charset="0"/>
                <a:cs typeface="Helvetica Neue" panose="02000503000000020004" pitchFamily="2" charset="0"/>
              </a:defRPr>
            </a:lvl1pPr>
            <a:lvl2pPr marL="0" indent="0" algn="ctr" defTabSz="914400" rtl="0" eaLnBrk="1" latinLnBrk="0" hangingPunct="1">
              <a:lnSpc>
                <a:spcPct val="90000"/>
              </a:lnSpc>
              <a:spcBef>
                <a:spcPts val="1000"/>
              </a:spcBef>
              <a:buFont typeface="Arial" panose="020B0604020202020204" pitchFamily="34" charset="0"/>
              <a:buNone/>
              <a:defRPr lang="en-US" sz="2800" b="0" i="0" kern="1200" spc="0" dirty="0" smtClean="0">
                <a:solidFill>
                  <a:schemeClr val="bg1"/>
                </a:solidFill>
                <a:latin typeface="Roboto Regular" panose="02000000000000000000" pitchFamily="2" charset="0"/>
                <a:ea typeface="Roboto Regular" panose="02000000000000000000" pitchFamily="2" charset="0"/>
                <a:cs typeface="Helvetica Neue" panose="02000503000000020004" pitchFamily="2" charset="0"/>
              </a:defRPr>
            </a:lvl2pPr>
            <a:lvl3pPr marL="0" indent="0" algn="ctr" defTabSz="914400" rtl="0" eaLnBrk="1" latinLnBrk="0" hangingPunct="1">
              <a:lnSpc>
                <a:spcPct val="90000"/>
              </a:lnSpc>
              <a:spcBef>
                <a:spcPts val="1000"/>
              </a:spcBef>
              <a:buFont typeface="Arial" panose="020B0604020202020204" pitchFamily="34" charset="0"/>
              <a:buNone/>
              <a:defRPr lang="en-US" sz="2800" b="0" i="0" kern="1200" spc="0" dirty="0" smtClean="0">
                <a:solidFill>
                  <a:schemeClr val="bg1"/>
                </a:solidFill>
                <a:latin typeface="Roboto Regular" panose="02000000000000000000" pitchFamily="2" charset="0"/>
                <a:ea typeface="Roboto Regular" panose="02000000000000000000" pitchFamily="2" charset="0"/>
                <a:cs typeface="Helvetica Neue" panose="02000503000000020004" pitchFamily="2" charset="0"/>
              </a:defRPr>
            </a:lvl3pPr>
            <a:lvl4pPr marL="0" indent="0" algn="ctr" defTabSz="914400" rtl="0" eaLnBrk="1" latinLnBrk="0" hangingPunct="1">
              <a:lnSpc>
                <a:spcPct val="90000"/>
              </a:lnSpc>
              <a:spcBef>
                <a:spcPts val="1000"/>
              </a:spcBef>
              <a:buFont typeface="Arial" panose="020B0604020202020204" pitchFamily="34" charset="0"/>
              <a:buNone/>
              <a:defRPr lang="en-US" sz="2800" b="0" i="0" kern="1200" spc="0" dirty="0" smtClean="0">
                <a:solidFill>
                  <a:schemeClr val="bg1"/>
                </a:solidFill>
                <a:latin typeface="Roboto Regular" panose="02000000000000000000" pitchFamily="2" charset="0"/>
                <a:ea typeface="Roboto Regular" panose="02000000000000000000" pitchFamily="2" charset="0"/>
                <a:cs typeface="Helvetica Neue" panose="02000503000000020004" pitchFamily="2" charset="0"/>
              </a:defRPr>
            </a:lvl4pPr>
            <a:lvl5pPr marL="0" indent="0" algn="ctr" defTabSz="914400" rtl="0" eaLnBrk="1" latinLnBrk="0" hangingPunct="1">
              <a:lnSpc>
                <a:spcPct val="90000"/>
              </a:lnSpc>
              <a:spcBef>
                <a:spcPts val="1000"/>
              </a:spcBef>
              <a:buFont typeface="Arial" panose="020B0604020202020204" pitchFamily="34" charset="0"/>
              <a:buNone/>
              <a:defRPr lang="en-US" sz="2800" b="0" i="0" kern="1200" spc="0" dirty="0">
                <a:solidFill>
                  <a:schemeClr val="bg1"/>
                </a:solidFill>
                <a:latin typeface="Roboto Regular" panose="02000000000000000000" pitchFamily="2" charset="0"/>
                <a:ea typeface="Roboto Regular" panose="02000000000000000000" pitchFamily="2" charset="0"/>
                <a:cs typeface="Helvetica Neue" panose="02000503000000020004" pitchFamily="2" charset="0"/>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a:t>Edit Master text styles</a:t>
            </a:r>
          </a:p>
        </p:txBody>
      </p:sp>
      <p:sp>
        <p:nvSpPr>
          <p:cNvPr id="9" name="Title 1">
            <a:extLst>
              <a:ext uri="{FF2B5EF4-FFF2-40B4-BE49-F238E27FC236}">
                <a16:creationId xmlns:a16="http://schemas.microsoft.com/office/drawing/2014/main" id="{145C19E3-BEDA-2147-9AA0-4EBA304B16EA}"/>
              </a:ext>
            </a:extLst>
          </p:cNvPr>
          <p:cNvSpPr>
            <a:spLocks noGrp="1"/>
          </p:cNvSpPr>
          <p:nvPr>
            <p:ph type="title"/>
          </p:nvPr>
        </p:nvSpPr>
        <p:spPr>
          <a:xfrm>
            <a:off x="470704" y="2965572"/>
            <a:ext cx="11250592" cy="1238503"/>
          </a:xfrm>
        </p:spPr>
        <p:txBody>
          <a:bodyPr anchor="b" anchorCtr="0"/>
          <a:lstStyle>
            <a:lvl1pPr algn="ctr" defTabSz="914400" rtl="0" eaLnBrk="1" latinLnBrk="0" hangingPunct="1">
              <a:lnSpc>
                <a:spcPct val="90000"/>
              </a:lnSpc>
              <a:spcBef>
                <a:spcPct val="0"/>
              </a:spcBef>
              <a:buNone/>
              <a:defRPr lang="en-US" sz="4800" b="0" i="0" u="none" kern="1200" cap="none" spc="-150" baseline="0" dirty="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p>
        </p:txBody>
      </p:sp>
      <p:sp>
        <p:nvSpPr>
          <p:cNvPr id="8" name="TextBox 7">
            <a:extLst>
              <a:ext uri="{FF2B5EF4-FFF2-40B4-BE49-F238E27FC236}">
                <a16:creationId xmlns:a16="http://schemas.microsoft.com/office/drawing/2014/main" id="{0A97365A-C9CC-1C4A-82B7-27159DBE3551}"/>
              </a:ext>
            </a:extLst>
          </p:cNvPr>
          <p:cNvSpPr txBox="1"/>
          <p:nvPr userDrawn="1"/>
        </p:nvSpPr>
        <p:spPr>
          <a:xfrm>
            <a:off x="4333337" y="1484930"/>
            <a:ext cx="3525325" cy="338554"/>
          </a:xfrm>
          <a:prstGeom prst="rect">
            <a:avLst/>
          </a:prstGeom>
          <a:noFill/>
          <a:ln>
            <a:solidFill>
              <a:schemeClr val="bg1"/>
            </a:solidFill>
          </a:ln>
        </p:spPr>
        <p:txBody>
          <a:bodyPr wrap="none">
            <a:spAutoFit/>
          </a:bodyPr>
          <a:lstStyle/>
          <a:p>
            <a:pPr algn="ctr"/>
            <a:r>
              <a:rPr lang="en-US" sz="1600" b="1" spc="200" baseline="0">
                <a:solidFill>
                  <a:schemeClr val="bg1"/>
                </a:solidFill>
                <a:latin typeface="Roboto" panose="02000000000000000000" pitchFamily="2" charset="0"/>
                <a:ea typeface="Roboto" panose="02000000000000000000" pitchFamily="2" charset="0"/>
              </a:rPr>
              <a:t>— PART OF THE APPENDIX —</a:t>
            </a:r>
          </a:p>
        </p:txBody>
      </p:sp>
    </p:spTree>
    <p:extLst>
      <p:ext uri="{BB962C8B-B14F-4D97-AF65-F5344CB8AC3E}">
        <p14:creationId xmlns:p14="http://schemas.microsoft.com/office/powerpoint/2010/main" val="24896925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rogression of Program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A7E7FEB-80C9-C046-9797-6F6B6F74E907}"/>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5" name="Footer Placeholder 4">
            <a:extLst>
              <a:ext uri="{FF2B5EF4-FFF2-40B4-BE49-F238E27FC236}">
                <a16:creationId xmlns:a16="http://schemas.microsoft.com/office/drawing/2014/main" id="{EB480951-47A2-AC46-BC50-28C20F47EEE3}"/>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8" name="Slide Number Placeholder 5">
            <a:extLst>
              <a:ext uri="{FF2B5EF4-FFF2-40B4-BE49-F238E27FC236}">
                <a16:creationId xmlns:a16="http://schemas.microsoft.com/office/drawing/2014/main" id="{3358E7EA-E5C0-7746-A2CA-02793C5E0FF3}"/>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pic>
        <p:nvPicPr>
          <p:cNvPr id="7" name="Picture 6">
            <a:extLst>
              <a:ext uri="{FF2B5EF4-FFF2-40B4-BE49-F238E27FC236}">
                <a16:creationId xmlns:a16="http://schemas.microsoft.com/office/drawing/2014/main" id="{44348E63-5649-1949-B3F3-377E926EEC7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0"/>
          <a:stretch/>
        </p:blipFill>
        <p:spPr>
          <a:xfrm>
            <a:off x="0" y="3424769"/>
            <a:ext cx="12190730" cy="2791539"/>
          </a:xfrm>
          <a:prstGeom prst="rect">
            <a:avLst/>
          </a:prstGeom>
        </p:spPr>
      </p:pic>
      <p:sp>
        <p:nvSpPr>
          <p:cNvPr id="9" name="TextBox 8">
            <a:extLst>
              <a:ext uri="{FF2B5EF4-FFF2-40B4-BE49-F238E27FC236}">
                <a16:creationId xmlns:a16="http://schemas.microsoft.com/office/drawing/2014/main" id="{453AEE67-2E6D-C445-8431-146CB0639387}"/>
              </a:ext>
            </a:extLst>
          </p:cNvPr>
          <p:cNvSpPr txBox="1"/>
          <p:nvPr userDrawn="1"/>
        </p:nvSpPr>
        <p:spPr>
          <a:xfrm>
            <a:off x="-136788" y="5985476"/>
            <a:ext cx="1658165" cy="230832"/>
          </a:xfrm>
          <a:prstGeom prst="rect">
            <a:avLst/>
          </a:prstGeom>
          <a:noFill/>
        </p:spPr>
        <p:txBody>
          <a:bodyPr wrap="square">
            <a:spAutoFit/>
          </a:bodyPr>
          <a:lstStyle/>
          <a:p>
            <a:pPr algn="ctr"/>
            <a:r>
              <a:rPr lang="en-US" sz="900">
                <a:solidFill>
                  <a:schemeClr val="bg1"/>
                </a:solidFill>
                <a:latin typeface="Roboto Condensed" panose="02000000000000000000" pitchFamily="2" charset="0"/>
                <a:ea typeface="Roboto Condensed" panose="02000000000000000000" pitchFamily="2" charset="0"/>
              </a:rPr>
              <a:t>Event Season: Sep – Apr</a:t>
            </a:r>
          </a:p>
        </p:txBody>
      </p:sp>
      <p:sp>
        <p:nvSpPr>
          <p:cNvPr id="10" name="TextBox 9">
            <a:extLst>
              <a:ext uri="{FF2B5EF4-FFF2-40B4-BE49-F238E27FC236}">
                <a16:creationId xmlns:a16="http://schemas.microsoft.com/office/drawing/2014/main" id="{8840C1D8-5294-D841-8DD1-8C20819C0847}"/>
              </a:ext>
            </a:extLst>
          </p:cNvPr>
          <p:cNvSpPr txBox="1"/>
          <p:nvPr userDrawn="1"/>
        </p:nvSpPr>
        <p:spPr>
          <a:xfrm>
            <a:off x="4285042" y="5985476"/>
            <a:ext cx="1658165" cy="230832"/>
          </a:xfrm>
          <a:prstGeom prst="rect">
            <a:avLst/>
          </a:prstGeom>
          <a:noFill/>
        </p:spPr>
        <p:txBody>
          <a:bodyPr wrap="square">
            <a:spAutoFit/>
          </a:bodyPr>
          <a:lstStyle/>
          <a:p>
            <a:pPr algn="ctr"/>
            <a:r>
              <a:rPr lang="en-US" sz="900">
                <a:solidFill>
                  <a:schemeClr val="bg1"/>
                </a:solidFill>
                <a:latin typeface="Roboto Condensed" panose="02000000000000000000" pitchFamily="2" charset="0"/>
                <a:ea typeface="Roboto Condensed" panose="02000000000000000000" pitchFamily="2" charset="0"/>
              </a:rPr>
              <a:t>Event Season: Oct – Apr</a:t>
            </a:r>
          </a:p>
        </p:txBody>
      </p:sp>
      <p:sp>
        <p:nvSpPr>
          <p:cNvPr id="11" name="TextBox 10">
            <a:extLst>
              <a:ext uri="{FF2B5EF4-FFF2-40B4-BE49-F238E27FC236}">
                <a16:creationId xmlns:a16="http://schemas.microsoft.com/office/drawing/2014/main" id="{EDAD6189-76E9-944A-827F-03F00F74125C}"/>
              </a:ext>
            </a:extLst>
          </p:cNvPr>
          <p:cNvSpPr txBox="1"/>
          <p:nvPr userDrawn="1"/>
        </p:nvSpPr>
        <p:spPr>
          <a:xfrm>
            <a:off x="8489266" y="5985476"/>
            <a:ext cx="1658165" cy="230832"/>
          </a:xfrm>
          <a:prstGeom prst="rect">
            <a:avLst/>
          </a:prstGeom>
          <a:noFill/>
        </p:spPr>
        <p:txBody>
          <a:bodyPr wrap="square">
            <a:spAutoFit/>
          </a:bodyPr>
          <a:lstStyle/>
          <a:p>
            <a:pPr algn="ctr"/>
            <a:r>
              <a:rPr lang="en-US" sz="900">
                <a:solidFill>
                  <a:schemeClr val="bg1"/>
                </a:solidFill>
                <a:latin typeface="Roboto Condensed" panose="02000000000000000000" pitchFamily="2" charset="0"/>
                <a:ea typeface="Roboto Condensed" panose="02000000000000000000" pitchFamily="2" charset="0"/>
              </a:rPr>
              <a:t>Event Season: Feb – Apr</a:t>
            </a:r>
          </a:p>
        </p:txBody>
      </p:sp>
      <p:sp>
        <p:nvSpPr>
          <p:cNvPr id="2" name="Text Placeholder 4">
            <a:extLst>
              <a:ext uri="{FF2B5EF4-FFF2-40B4-BE49-F238E27FC236}">
                <a16:creationId xmlns:a16="http://schemas.microsoft.com/office/drawing/2014/main" id="{94179E1F-F164-98E5-F29F-1D292CE22E71}"/>
              </a:ext>
            </a:extLst>
          </p:cNvPr>
          <p:cNvSpPr>
            <a:spLocks noGrp="1"/>
          </p:cNvSpPr>
          <p:nvPr>
            <p:ph type="body" sz="quarter" idx="11"/>
          </p:nvPr>
        </p:nvSpPr>
        <p:spPr>
          <a:xfrm>
            <a:off x="8365283" y="1014529"/>
            <a:ext cx="3564295" cy="2187763"/>
          </a:xfrm>
        </p:spPr>
        <p:txBody>
          <a:bodyPr/>
          <a:lstStyle>
            <a:lvl1pPr>
              <a:defRPr>
                <a:solidFill>
                  <a:schemeClr val="accent3"/>
                </a:solidFill>
              </a:defRPr>
            </a:lvl1pPr>
          </a:lstStyle>
          <a:p>
            <a:pPr lvl="0"/>
            <a:r>
              <a:rPr lang="en-US" dirty="0"/>
              <a:t>Click to edit Master text styles</a:t>
            </a:r>
          </a:p>
          <a:p>
            <a:pPr lvl="1"/>
            <a:r>
              <a:rPr lang="en-US" dirty="0"/>
              <a:t>L1 (16pt)</a:t>
            </a:r>
          </a:p>
          <a:p>
            <a:pPr lvl="2"/>
            <a:r>
              <a:rPr lang="en-US" dirty="0"/>
              <a:t>L2 (14pt)</a:t>
            </a:r>
          </a:p>
          <a:p>
            <a:pPr lvl="3"/>
            <a:r>
              <a:rPr lang="en-US" dirty="0"/>
              <a:t>L3 (14pt)</a:t>
            </a:r>
          </a:p>
        </p:txBody>
      </p:sp>
      <p:sp>
        <p:nvSpPr>
          <p:cNvPr id="3" name="Text Placeholder 4">
            <a:extLst>
              <a:ext uri="{FF2B5EF4-FFF2-40B4-BE49-F238E27FC236}">
                <a16:creationId xmlns:a16="http://schemas.microsoft.com/office/drawing/2014/main" id="{080A03A8-809D-E8AA-94F6-29E2112E59BA}"/>
              </a:ext>
            </a:extLst>
          </p:cNvPr>
          <p:cNvSpPr>
            <a:spLocks noGrp="1"/>
          </p:cNvSpPr>
          <p:nvPr>
            <p:ph type="body" sz="quarter" idx="12"/>
          </p:nvPr>
        </p:nvSpPr>
        <p:spPr>
          <a:xfrm>
            <a:off x="4313852" y="1014528"/>
            <a:ext cx="3564295" cy="2187763"/>
          </a:xfrm>
        </p:spPr>
        <p:txBody>
          <a:bodyPr/>
          <a:lstStyle>
            <a:lvl1pPr>
              <a:defRPr>
                <a:solidFill>
                  <a:schemeClr val="accent4"/>
                </a:solidFill>
              </a:defRPr>
            </a:lvl1pPr>
          </a:lstStyle>
          <a:p>
            <a:pPr lvl="0"/>
            <a:r>
              <a:rPr lang="en-US" dirty="0"/>
              <a:t>Click to edit Master text styles</a:t>
            </a:r>
          </a:p>
          <a:p>
            <a:pPr lvl="1"/>
            <a:r>
              <a:rPr lang="en-US" dirty="0"/>
              <a:t>L1 (16pt)</a:t>
            </a:r>
          </a:p>
          <a:p>
            <a:pPr lvl="2"/>
            <a:r>
              <a:rPr lang="en-US" dirty="0"/>
              <a:t>L2 (14pt)</a:t>
            </a:r>
          </a:p>
          <a:p>
            <a:pPr lvl="3"/>
            <a:r>
              <a:rPr lang="en-US" dirty="0"/>
              <a:t>L3 (14pt)</a:t>
            </a:r>
          </a:p>
        </p:txBody>
      </p:sp>
      <p:sp>
        <p:nvSpPr>
          <p:cNvPr id="4" name="Text Placeholder 4">
            <a:extLst>
              <a:ext uri="{FF2B5EF4-FFF2-40B4-BE49-F238E27FC236}">
                <a16:creationId xmlns:a16="http://schemas.microsoft.com/office/drawing/2014/main" id="{EE051566-BB82-C029-405C-2269601A29D0}"/>
              </a:ext>
            </a:extLst>
          </p:cNvPr>
          <p:cNvSpPr>
            <a:spLocks noGrp="1"/>
          </p:cNvSpPr>
          <p:nvPr>
            <p:ph type="body" sz="quarter" idx="13"/>
          </p:nvPr>
        </p:nvSpPr>
        <p:spPr>
          <a:xfrm>
            <a:off x="262422" y="1014528"/>
            <a:ext cx="3564295" cy="2187763"/>
          </a:xfrm>
        </p:spPr>
        <p:txBody>
          <a:bodyPr/>
          <a:lstStyle>
            <a:lvl1pPr>
              <a:defRPr>
                <a:solidFill>
                  <a:schemeClr val="accent2"/>
                </a:solidFill>
              </a:defRPr>
            </a:lvl1pPr>
          </a:lstStyle>
          <a:p>
            <a:pPr lvl="0"/>
            <a:r>
              <a:rPr lang="en-US" dirty="0"/>
              <a:t>Click to edit Master text styles</a:t>
            </a:r>
          </a:p>
          <a:p>
            <a:pPr lvl="1"/>
            <a:r>
              <a:rPr lang="en-US" dirty="0"/>
              <a:t>L1 (16pt)</a:t>
            </a:r>
          </a:p>
          <a:p>
            <a:pPr lvl="2"/>
            <a:r>
              <a:rPr lang="en-US" dirty="0"/>
              <a:t>L2 (14pt)</a:t>
            </a:r>
          </a:p>
          <a:p>
            <a:pPr lvl="3"/>
            <a:r>
              <a:rPr lang="en-US" dirty="0"/>
              <a:t>L3 (14pt)</a:t>
            </a:r>
          </a:p>
        </p:txBody>
      </p:sp>
    </p:spTree>
    <p:extLst>
      <p:ext uri="{BB962C8B-B14F-4D97-AF65-F5344CB8AC3E}">
        <p14:creationId xmlns:p14="http://schemas.microsoft.com/office/powerpoint/2010/main" val="20273139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Purpose Vision Miss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0917194-00CB-784C-A129-B683C8EAB0D1}"/>
              </a:ext>
            </a:extLst>
          </p:cNvPr>
          <p:cNvSpPr/>
          <p:nvPr userDrawn="1"/>
        </p:nvSpPr>
        <p:spPr>
          <a:xfrm>
            <a:off x="-2" y="-1"/>
            <a:ext cx="4114800" cy="6210301"/>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17" name="Picture Placeholder 2">
            <a:extLst>
              <a:ext uri="{FF2B5EF4-FFF2-40B4-BE49-F238E27FC236}">
                <a16:creationId xmlns:a16="http://schemas.microsoft.com/office/drawing/2014/main" id="{C2C33E9F-52A0-EF49-BF91-99D3C16CF457}"/>
              </a:ext>
            </a:extLst>
          </p:cNvPr>
          <p:cNvSpPr>
            <a:spLocks noGrp="1"/>
          </p:cNvSpPr>
          <p:nvPr>
            <p:ph type="pic" idx="1"/>
          </p:nvPr>
        </p:nvSpPr>
        <p:spPr>
          <a:xfrm>
            <a:off x="4535548" y="448335"/>
            <a:ext cx="7199250" cy="5403850"/>
          </a:xfrm>
          <a:prstGeom prst="rect">
            <a:avLst/>
          </a:prstGeom>
          <a:solidFill>
            <a:schemeClr val="tx1"/>
          </a:solidFill>
        </p:spPr>
        <p:txBody>
          <a:bodyPr anchor="ctr" anchorCtr="0"/>
          <a:lstStyle>
            <a:lvl1pPr marL="0" indent="0" algn="ctr">
              <a:buNone/>
              <a:defRPr sz="1800" b="0" i="0">
                <a:solidFill>
                  <a:schemeClr val="bg1"/>
                </a:solidFill>
                <a:cs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Footer Placeholder 4">
            <a:extLst>
              <a:ext uri="{FF2B5EF4-FFF2-40B4-BE49-F238E27FC236}">
                <a16:creationId xmlns:a16="http://schemas.microsoft.com/office/drawing/2014/main" id="{EB480951-47A2-AC46-BC50-28C20F47EEE3}"/>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8" name="Slide Number Placeholder 5">
            <a:extLst>
              <a:ext uri="{FF2B5EF4-FFF2-40B4-BE49-F238E27FC236}">
                <a16:creationId xmlns:a16="http://schemas.microsoft.com/office/drawing/2014/main" id="{3358E7EA-E5C0-7746-A2CA-02793C5E0FF3}"/>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sp>
        <p:nvSpPr>
          <p:cNvPr id="14" name="Text Placeholder 1">
            <a:extLst>
              <a:ext uri="{FF2B5EF4-FFF2-40B4-BE49-F238E27FC236}">
                <a16:creationId xmlns:a16="http://schemas.microsoft.com/office/drawing/2014/main" id="{921E5016-9FF6-DD4D-8792-14FAC70CA568}"/>
              </a:ext>
            </a:extLst>
          </p:cNvPr>
          <p:cNvSpPr>
            <a:spLocks noGrp="1"/>
          </p:cNvSpPr>
          <p:nvPr>
            <p:ph type="body" sz="quarter" idx="11" hasCustomPrompt="1"/>
          </p:nvPr>
        </p:nvSpPr>
        <p:spPr>
          <a:xfrm>
            <a:off x="457202" y="1371600"/>
            <a:ext cx="3167742" cy="4469700"/>
          </a:xfrm>
          <a:prstGeom prst="rect">
            <a:avLst/>
          </a:prstGeom>
        </p:spPr>
        <p:txBody>
          <a:bodyPr vert="horz" lIns="0" tIns="0" rIns="0" bIns="0" rtlCol="0" anchor="t">
            <a:noAutofit/>
          </a:bodyPr>
          <a:lstStyle>
            <a:lvl1pPr>
              <a:spcBef>
                <a:spcPts val="0"/>
              </a:spcBef>
              <a:defRPr lang="en-US" b="1" i="0" dirty="0">
                <a:cs typeface="Roboto" panose="02000000000000000000" pitchFamily="2" charset="0"/>
              </a:defRPr>
            </a:lvl1pPr>
          </a:lstStyle>
          <a:p>
            <a:r>
              <a:rPr lang="en-US" sz="1800">
                <a:latin typeface="Roboto"/>
                <a:ea typeface="Roboto"/>
                <a:cs typeface="Roboto"/>
              </a:rPr>
              <a:t>PURPOSE</a:t>
            </a:r>
            <a:endParaRPr lang="en-US" sz="1600" b="0" i="1">
              <a:solidFill>
                <a:srgbClr val="000000"/>
              </a:solidFill>
              <a:latin typeface="Roboto"/>
              <a:ea typeface="Roboto"/>
              <a:cs typeface="Roboto"/>
            </a:endParaRPr>
          </a:p>
          <a:p>
            <a:r>
              <a:rPr lang="en-US" sz="1600" b="0" i="1">
                <a:solidFill>
                  <a:srgbClr val="000000"/>
                </a:solidFill>
                <a:latin typeface="Roboto"/>
                <a:ea typeface="Roboto"/>
                <a:cs typeface="Roboto"/>
              </a:rPr>
              <a:t>FIRST</a:t>
            </a:r>
            <a:r>
              <a:rPr lang="en-US" sz="1600" b="0">
                <a:solidFill>
                  <a:srgbClr val="000000"/>
                </a:solidFill>
                <a:latin typeface="Roboto"/>
                <a:ea typeface="Roboto"/>
                <a:cs typeface="Roboto"/>
              </a:rPr>
              <a:t> exists to prepare the young people of today for the world of tomorrow.</a:t>
            </a:r>
          </a:p>
          <a:p>
            <a:endParaRPr lang="en-US" sz="1600" b="0">
              <a:solidFill>
                <a:srgbClr val="000000"/>
              </a:solidFill>
              <a:latin typeface="Roboto"/>
              <a:ea typeface="Roboto"/>
              <a:cs typeface="Roboto"/>
            </a:endParaRPr>
          </a:p>
          <a:p>
            <a:r>
              <a:rPr lang="en-US" sz="1800">
                <a:latin typeface="Roboto"/>
                <a:ea typeface="Roboto"/>
              </a:rPr>
              <a:t>VISION</a:t>
            </a:r>
          </a:p>
          <a:p>
            <a:r>
              <a:rPr lang="en-US" sz="1600" b="0">
                <a:solidFill>
                  <a:srgbClr val="000000"/>
                </a:solidFill>
                <a:latin typeface="Roboto"/>
                <a:ea typeface="Roboto"/>
              </a:rPr>
              <a:t>To transform our culture by creating a world where science and technology are celebrated and where young people dream of becoming science and technology leaders.</a:t>
            </a:r>
          </a:p>
          <a:p>
            <a:endParaRPr lang="en-US" sz="1600" b="0">
              <a:solidFill>
                <a:srgbClr val="000000"/>
              </a:solidFill>
              <a:latin typeface="Roboto"/>
              <a:ea typeface="Roboto"/>
            </a:endParaRPr>
          </a:p>
          <a:p>
            <a:r>
              <a:rPr lang="en-US" sz="1800">
                <a:latin typeface="Roboto"/>
                <a:ea typeface="Roboto"/>
              </a:rPr>
              <a:t>MISSION</a:t>
            </a:r>
          </a:p>
          <a:p>
            <a:r>
              <a:rPr lang="en-US" sz="1600" b="0">
                <a:solidFill>
                  <a:srgbClr val="000000"/>
                </a:solidFill>
                <a:latin typeface="Roboto"/>
                <a:ea typeface="Roboto"/>
              </a:rPr>
              <a:t>The mission of </a:t>
            </a:r>
            <a:r>
              <a:rPr lang="en-US" sz="1600" b="0" i="1">
                <a:solidFill>
                  <a:srgbClr val="000000"/>
                </a:solidFill>
                <a:latin typeface="Roboto"/>
                <a:ea typeface="Roboto"/>
              </a:rPr>
              <a:t>FIRST</a:t>
            </a:r>
            <a:r>
              <a:rPr lang="en-US" sz="1600" b="0">
                <a:solidFill>
                  <a:srgbClr val="000000"/>
                </a:solidFill>
                <a:latin typeface="Roboto"/>
                <a:ea typeface="Roboto"/>
              </a:rPr>
              <a:t> is to provide life-changing robotics programs that give young people the skills, confidence, and resilience to build a better world.</a:t>
            </a:r>
          </a:p>
          <a:p>
            <a:pPr>
              <a:spcBef>
                <a:spcPts val="0"/>
              </a:spcBef>
            </a:pPr>
            <a:endParaRPr lang="en-US">
              <a:latin typeface="Roboto"/>
              <a:ea typeface="Roboto"/>
            </a:endParaRPr>
          </a:p>
        </p:txBody>
      </p:sp>
      <p:sp>
        <p:nvSpPr>
          <p:cNvPr id="15" name="Title 2">
            <a:extLst>
              <a:ext uri="{FF2B5EF4-FFF2-40B4-BE49-F238E27FC236}">
                <a16:creationId xmlns:a16="http://schemas.microsoft.com/office/drawing/2014/main" id="{AB9906B7-7706-2A42-AAD3-ECFEBD0A7708}"/>
              </a:ext>
            </a:extLst>
          </p:cNvPr>
          <p:cNvSpPr>
            <a:spLocks noGrp="1"/>
          </p:cNvSpPr>
          <p:nvPr>
            <p:ph type="title" hasCustomPrompt="1"/>
          </p:nvPr>
        </p:nvSpPr>
        <p:spPr>
          <a:xfrm>
            <a:off x="457200" y="274319"/>
            <a:ext cx="3167743" cy="759823"/>
          </a:xfrm>
        </p:spPr>
        <p:txBody>
          <a:bodyPr/>
          <a:lstStyle/>
          <a:p>
            <a:r>
              <a:rPr lang="en-US" b="0"/>
              <a:t>Purpose, Vision, and Mission</a:t>
            </a:r>
          </a:p>
        </p:txBody>
      </p:sp>
    </p:spTree>
    <p:extLst>
      <p:ext uri="{BB962C8B-B14F-4D97-AF65-F5344CB8AC3E}">
        <p14:creationId xmlns:p14="http://schemas.microsoft.com/office/powerpoint/2010/main" val="2481826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re Value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29D6F7-CE9C-6546-8D68-A9119F02D641}"/>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10" name="Footer Placeholder 4">
            <a:extLst>
              <a:ext uri="{FF2B5EF4-FFF2-40B4-BE49-F238E27FC236}">
                <a16:creationId xmlns:a16="http://schemas.microsoft.com/office/drawing/2014/main" id="{0B437D10-8FD0-9A4B-8143-B0744008E8E8}"/>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1" name="Slide Number Placeholder 5">
            <a:extLst>
              <a:ext uri="{FF2B5EF4-FFF2-40B4-BE49-F238E27FC236}">
                <a16:creationId xmlns:a16="http://schemas.microsoft.com/office/drawing/2014/main" id="{626DAF63-161A-4B4F-BC31-8ECED5E0ED81}"/>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sp>
        <p:nvSpPr>
          <p:cNvPr id="7" name="Title 4">
            <a:extLst>
              <a:ext uri="{FF2B5EF4-FFF2-40B4-BE49-F238E27FC236}">
                <a16:creationId xmlns:a16="http://schemas.microsoft.com/office/drawing/2014/main" id="{EA23C4D5-B84A-8B46-B157-35614568F7D1}"/>
              </a:ext>
            </a:extLst>
          </p:cNvPr>
          <p:cNvSpPr>
            <a:spLocks noGrp="1"/>
          </p:cNvSpPr>
          <p:nvPr>
            <p:ph type="title"/>
          </p:nvPr>
        </p:nvSpPr>
        <p:spPr>
          <a:xfrm>
            <a:off x="457200" y="274320"/>
            <a:ext cx="11221453" cy="548640"/>
          </a:xfrm>
        </p:spPr>
        <p:txBody>
          <a:bodyPr/>
          <a:lstStyle/>
          <a:p>
            <a:r>
              <a:rPr lang="en-US" b="0">
                <a:latin typeface="Roboto"/>
                <a:ea typeface="Roboto"/>
              </a:rPr>
              <a:t>Core Values</a:t>
            </a:r>
            <a:endParaRPr lang="en-US" b="0"/>
          </a:p>
        </p:txBody>
      </p:sp>
      <p:sp>
        <p:nvSpPr>
          <p:cNvPr id="9" name="Text Placeholder 5">
            <a:extLst>
              <a:ext uri="{FF2B5EF4-FFF2-40B4-BE49-F238E27FC236}">
                <a16:creationId xmlns:a16="http://schemas.microsoft.com/office/drawing/2014/main" id="{866D799F-C19F-FC4D-A17B-615992B10E35}"/>
              </a:ext>
            </a:extLst>
          </p:cNvPr>
          <p:cNvSpPr>
            <a:spLocks noGrp="1"/>
          </p:cNvSpPr>
          <p:nvPr>
            <p:ph type="body" sz="quarter" idx="11" hasCustomPrompt="1"/>
          </p:nvPr>
        </p:nvSpPr>
        <p:spPr>
          <a:xfrm>
            <a:off x="457200" y="1097280"/>
            <a:ext cx="11221453" cy="1003369"/>
          </a:xfrm>
          <a:prstGeom prst="rect">
            <a:avLst/>
          </a:prstGeom>
        </p:spPr>
        <p:txBody>
          <a:bodyPr vert="horz" lIns="0" tIns="0" rIns="0" bIns="0" rtlCol="0" anchor="t">
            <a:noAutofit/>
          </a:bodyPr>
          <a:lstStyle>
            <a:lvl1pPr>
              <a:defRPr b="0" i="0">
                <a:cs typeface="Roboto" panose="02000000000000000000" pitchFamily="2" charset="0"/>
              </a:defRPr>
            </a:lvl1pPr>
          </a:lstStyle>
          <a:p>
            <a:pPr>
              <a:lnSpc>
                <a:spcPct val="100000"/>
              </a:lnSpc>
            </a:pPr>
            <a:r>
              <a:rPr lang="en-US" sz="1600" b="0">
                <a:solidFill>
                  <a:schemeClr val="tx1"/>
                </a:solidFill>
                <a:latin typeface="Roboto"/>
                <a:ea typeface="Roboto"/>
              </a:rPr>
              <a:t>The </a:t>
            </a:r>
            <a:r>
              <a:rPr lang="en-US" sz="1600" b="0" i="1">
                <a:solidFill>
                  <a:schemeClr val="tx1"/>
                </a:solidFill>
                <a:latin typeface="Roboto"/>
                <a:ea typeface="Roboto"/>
              </a:rPr>
              <a:t>FIRST</a:t>
            </a:r>
            <a:r>
              <a:rPr lang="en-US" sz="1600" b="0">
                <a:solidFill>
                  <a:schemeClr val="tx1"/>
                </a:solidFill>
                <a:latin typeface="Roboto"/>
                <a:ea typeface="Roboto"/>
              </a:rPr>
              <a:t> Core Values are fundamental to </a:t>
            </a:r>
            <a:r>
              <a:rPr lang="en-US" sz="1600" b="0" i="1">
                <a:solidFill>
                  <a:schemeClr val="tx1"/>
                </a:solidFill>
                <a:latin typeface="Roboto"/>
                <a:ea typeface="Roboto"/>
              </a:rPr>
              <a:t>FIRST</a:t>
            </a:r>
            <a:r>
              <a:rPr lang="en-US" sz="1600" b="0">
                <a:solidFill>
                  <a:schemeClr val="tx1"/>
                </a:solidFill>
                <a:latin typeface="Roboto"/>
                <a:ea typeface="Roboto"/>
              </a:rPr>
              <a:t> and unique to its programs. They emphasize friendly sportsmanship, respect for the contributions of others, teamwork, learning, and community involvement and are part of our commitment to fostering, cultivating, and preserving a culture of equity, diversity, and inclusion.</a:t>
            </a:r>
          </a:p>
        </p:txBody>
      </p:sp>
      <p:grpSp>
        <p:nvGrpSpPr>
          <p:cNvPr id="13" name="Group 12">
            <a:extLst>
              <a:ext uri="{FF2B5EF4-FFF2-40B4-BE49-F238E27FC236}">
                <a16:creationId xmlns:a16="http://schemas.microsoft.com/office/drawing/2014/main" id="{2EFD878A-463A-364D-BA9D-0D18BB99C811}"/>
              </a:ext>
            </a:extLst>
          </p:cNvPr>
          <p:cNvGrpSpPr/>
          <p:nvPr userDrawn="1"/>
        </p:nvGrpSpPr>
        <p:grpSpPr>
          <a:xfrm>
            <a:off x="457779" y="2470259"/>
            <a:ext cx="1800000" cy="3178308"/>
            <a:chOff x="250949" y="2470259"/>
            <a:chExt cx="1800000" cy="3178308"/>
          </a:xfrm>
        </p:grpSpPr>
        <p:sp>
          <p:nvSpPr>
            <p:cNvPr id="14" name="Rectangle: Rounded Corners 20">
              <a:extLst>
                <a:ext uri="{FF2B5EF4-FFF2-40B4-BE49-F238E27FC236}">
                  <a16:creationId xmlns:a16="http://schemas.microsoft.com/office/drawing/2014/main" id="{CF00E913-0BE5-2D42-9E09-E39CD13D8ECD}"/>
                </a:ext>
              </a:extLst>
            </p:cNvPr>
            <p:cNvSpPr/>
            <p:nvPr/>
          </p:nvSpPr>
          <p:spPr>
            <a:xfrm>
              <a:off x="250949" y="2470259"/>
              <a:ext cx="1800000" cy="3178308"/>
            </a:xfrm>
            <a:prstGeom prst="roundRect">
              <a:avLst>
                <a:gd name="adj" fmla="val 523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0" rtlCol="0" anchor="ctr"/>
            <a:lstStyle/>
            <a:p>
              <a:pPr algn="ctr"/>
              <a:endParaRPr lang="en-US" sz="4800" b="1">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5" name="TextBox 14">
              <a:extLst>
                <a:ext uri="{FF2B5EF4-FFF2-40B4-BE49-F238E27FC236}">
                  <a16:creationId xmlns:a16="http://schemas.microsoft.com/office/drawing/2014/main" id="{8955FC45-B5EE-2C48-885D-76284B699051}"/>
                </a:ext>
              </a:extLst>
            </p:cNvPr>
            <p:cNvSpPr txBox="1"/>
            <p:nvPr/>
          </p:nvSpPr>
          <p:spPr>
            <a:xfrm>
              <a:off x="395200" y="4388549"/>
              <a:ext cx="1511498" cy="738664"/>
            </a:xfrm>
            <a:prstGeom prst="rect">
              <a:avLst/>
            </a:prstGeom>
            <a:noFill/>
          </p:spPr>
          <p:txBody>
            <a:bodyPr wrap="square" rtlCol="0">
              <a:spAutoFit/>
            </a:bodyPr>
            <a:lstStyle/>
            <a:p>
              <a:pPr algn="ctr"/>
              <a:r>
                <a:rPr lang="en-US" sz="1400" b="1" i="0" kern="1200" spc="100">
                  <a:solidFill>
                    <a:schemeClr val="accent1">
                      <a:lumMod val="20000"/>
                      <a:lumOff val="80000"/>
                    </a:schemeClr>
                  </a:solidFill>
                  <a:latin typeface="Roboto"/>
                  <a:ea typeface="Roboto"/>
                  <a:cs typeface="Helvetica Neue" panose="02000503000000020004" pitchFamily="2" charset="0"/>
                </a:rPr>
                <a:t>DISCOVERY:</a:t>
              </a:r>
            </a:p>
            <a:p>
              <a:pPr algn="ctr">
                <a:spcBef>
                  <a:spcPts val="0"/>
                </a:spcBef>
              </a:pPr>
              <a:r>
                <a:rPr lang="en-US" sz="1400" b="0">
                  <a:solidFill>
                    <a:schemeClr val="bg1"/>
                  </a:solidFill>
                  <a:latin typeface="Roboto"/>
                  <a:ea typeface="Roboto"/>
                  <a:cs typeface="Roboto"/>
                </a:rPr>
                <a:t>We explore new skills and ideas.</a:t>
              </a:r>
            </a:p>
          </p:txBody>
        </p:sp>
        <p:pic>
          <p:nvPicPr>
            <p:cNvPr id="16" name="Graphic 15">
              <a:extLst>
                <a:ext uri="{FF2B5EF4-FFF2-40B4-BE49-F238E27FC236}">
                  <a16:creationId xmlns:a16="http://schemas.microsoft.com/office/drawing/2014/main" id="{7202F741-2A63-2649-B6DE-3D716034404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14759" y="3043537"/>
              <a:ext cx="1285077" cy="1109039"/>
            </a:xfrm>
            <a:prstGeom prst="rect">
              <a:avLst/>
            </a:prstGeom>
          </p:spPr>
        </p:pic>
      </p:grpSp>
      <p:grpSp>
        <p:nvGrpSpPr>
          <p:cNvPr id="17" name="Group 16">
            <a:extLst>
              <a:ext uri="{FF2B5EF4-FFF2-40B4-BE49-F238E27FC236}">
                <a16:creationId xmlns:a16="http://schemas.microsoft.com/office/drawing/2014/main" id="{FEA1AD7E-5A0B-2546-AB43-BCFDCBF79046}"/>
              </a:ext>
            </a:extLst>
          </p:cNvPr>
          <p:cNvGrpSpPr/>
          <p:nvPr userDrawn="1"/>
        </p:nvGrpSpPr>
        <p:grpSpPr>
          <a:xfrm>
            <a:off x="2336155" y="2470259"/>
            <a:ext cx="1800000" cy="3178308"/>
            <a:chOff x="2218716" y="2470259"/>
            <a:chExt cx="1800000" cy="3178308"/>
          </a:xfrm>
        </p:grpSpPr>
        <p:sp>
          <p:nvSpPr>
            <p:cNvPr id="18" name="Rectangle: Rounded Corners 20">
              <a:extLst>
                <a:ext uri="{FF2B5EF4-FFF2-40B4-BE49-F238E27FC236}">
                  <a16:creationId xmlns:a16="http://schemas.microsoft.com/office/drawing/2014/main" id="{05B09B7C-FDBB-BB49-9895-2F9E8942D89F}"/>
                </a:ext>
              </a:extLst>
            </p:cNvPr>
            <p:cNvSpPr/>
            <p:nvPr/>
          </p:nvSpPr>
          <p:spPr>
            <a:xfrm>
              <a:off x="2218716" y="2470259"/>
              <a:ext cx="1800000" cy="3178308"/>
            </a:xfrm>
            <a:prstGeom prst="roundRect">
              <a:avLst>
                <a:gd name="adj" fmla="val 422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0" rtlCol="0" anchor="ctr"/>
            <a:lstStyle/>
            <a:p>
              <a:pPr algn="ctr"/>
              <a:endParaRPr lang="en-US" sz="4800" b="1">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9" name="TextBox 18">
              <a:extLst>
                <a:ext uri="{FF2B5EF4-FFF2-40B4-BE49-F238E27FC236}">
                  <a16:creationId xmlns:a16="http://schemas.microsoft.com/office/drawing/2014/main" id="{77C17CFD-BE63-B448-A914-6B16D656D9BC}"/>
                </a:ext>
              </a:extLst>
            </p:cNvPr>
            <p:cNvSpPr txBox="1"/>
            <p:nvPr/>
          </p:nvSpPr>
          <p:spPr>
            <a:xfrm>
              <a:off x="2238360" y="4388549"/>
              <a:ext cx="1737618" cy="954107"/>
            </a:xfrm>
            <a:prstGeom prst="rect">
              <a:avLst/>
            </a:prstGeom>
            <a:noFill/>
          </p:spPr>
          <p:txBody>
            <a:bodyPr wrap="square" rtlCol="0">
              <a:spAutoFit/>
            </a:bodyPr>
            <a:lstStyle/>
            <a:p>
              <a:pPr marL="0" algn="ctr" defTabSz="914400" rtl="0" eaLnBrk="1" latinLnBrk="0" hangingPunct="1"/>
              <a:r>
                <a:rPr lang="en-US" sz="1400" b="1" i="0" kern="1200" spc="100">
                  <a:solidFill>
                    <a:schemeClr val="accent1">
                      <a:lumMod val="20000"/>
                      <a:lumOff val="80000"/>
                    </a:schemeClr>
                  </a:solidFill>
                  <a:latin typeface="Roboto"/>
                  <a:ea typeface="Roboto"/>
                  <a:cs typeface="Helvetica Neue" panose="02000503000000020004" pitchFamily="2" charset="0"/>
                </a:rPr>
                <a:t>INNOVATION:</a:t>
              </a:r>
            </a:p>
            <a:p>
              <a:pPr algn="ctr">
                <a:spcBef>
                  <a:spcPts val="0"/>
                </a:spcBef>
              </a:pPr>
              <a:r>
                <a:rPr lang="en-US" sz="1400" b="0">
                  <a:solidFill>
                    <a:schemeClr val="bg1"/>
                  </a:solidFill>
                  <a:latin typeface="Roboto"/>
                  <a:ea typeface="Roboto"/>
                  <a:cs typeface="Roboto"/>
                </a:rPr>
                <a:t>We use creativity and persistence to solve problems.</a:t>
              </a:r>
            </a:p>
          </p:txBody>
        </p:sp>
        <p:pic>
          <p:nvPicPr>
            <p:cNvPr id="20" name="Graphic 19">
              <a:extLst>
                <a:ext uri="{FF2B5EF4-FFF2-40B4-BE49-F238E27FC236}">
                  <a16:creationId xmlns:a16="http://schemas.microsoft.com/office/drawing/2014/main" id="{0804CF26-59B6-E547-BAED-89C8ACE2378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782673" y="2999293"/>
              <a:ext cx="664179" cy="1138593"/>
            </a:xfrm>
            <a:prstGeom prst="rect">
              <a:avLst/>
            </a:prstGeom>
          </p:spPr>
        </p:pic>
      </p:grpSp>
      <p:grpSp>
        <p:nvGrpSpPr>
          <p:cNvPr id="21" name="Group 20">
            <a:extLst>
              <a:ext uri="{FF2B5EF4-FFF2-40B4-BE49-F238E27FC236}">
                <a16:creationId xmlns:a16="http://schemas.microsoft.com/office/drawing/2014/main" id="{11005F40-C314-7940-ADE2-F03553CDF885}"/>
              </a:ext>
            </a:extLst>
          </p:cNvPr>
          <p:cNvGrpSpPr/>
          <p:nvPr userDrawn="1"/>
        </p:nvGrpSpPr>
        <p:grpSpPr>
          <a:xfrm>
            <a:off x="4214531" y="2470259"/>
            <a:ext cx="1800000" cy="3178308"/>
            <a:chOff x="4186483" y="2470259"/>
            <a:chExt cx="1800000" cy="3178308"/>
          </a:xfrm>
        </p:grpSpPr>
        <p:sp>
          <p:nvSpPr>
            <p:cNvPr id="22" name="Rectangle: Rounded Corners 20">
              <a:extLst>
                <a:ext uri="{FF2B5EF4-FFF2-40B4-BE49-F238E27FC236}">
                  <a16:creationId xmlns:a16="http://schemas.microsoft.com/office/drawing/2014/main" id="{B3364E28-B900-6346-836C-E27FC99F17D0}"/>
                </a:ext>
              </a:extLst>
            </p:cNvPr>
            <p:cNvSpPr/>
            <p:nvPr/>
          </p:nvSpPr>
          <p:spPr>
            <a:xfrm>
              <a:off x="4186483" y="2470259"/>
              <a:ext cx="1800000" cy="3178308"/>
            </a:xfrm>
            <a:prstGeom prst="roundRect">
              <a:avLst>
                <a:gd name="adj" fmla="val 422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0" rtlCol="0" anchor="ctr"/>
            <a:lstStyle/>
            <a:p>
              <a:pPr algn="ctr"/>
              <a:endParaRPr lang="en-US" sz="4800" b="1">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23" name="TextBox 22">
              <a:extLst>
                <a:ext uri="{FF2B5EF4-FFF2-40B4-BE49-F238E27FC236}">
                  <a16:creationId xmlns:a16="http://schemas.microsoft.com/office/drawing/2014/main" id="{5FA9FFC6-E345-A14C-B2FF-B1168FE3B52E}"/>
                </a:ext>
              </a:extLst>
            </p:cNvPr>
            <p:cNvSpPr txBox="1"/>
            <p:nvPr/>
          </p:nvSpPr>
          <p:spPr>
            <a:xfrm>
              <a:off x="4269665" y="4388549"/>
              <a:ext cx="1633635" cy="954107"/>
            </a:xfrm>
            <a:prstGeom prst="rect">
              <a:avLst/>
            </a:prstGeom>
            <a:noFill/>
          </p:spPr>
          <p:txBody>
            <a:bodyPr wrap="square" rtlCol="0">
              <a:spAutoFit/>
            </a:bodyPr>
            <a:lstStyle/>
            <a:p>
              <a:pPr marL="0" algn="ctr" defTabSz="914400" rtl="0" eaLnBrk="1" latinLnBrk="0" hangingPunct="1"/>
              <a:r>
                <a:rPr lang="en-US" sz="1400" b="1" i="0" kern="1200" spc="100">
                  <a:solidFill>
                    <a:schemeClr val="accent1">
                      <a:lumMod val="20000"/>
                      <a:lumOff val="80000"/>
                    </a:schemeClr>
                  </a:solidFill>
                  <a:latin typeface="Roboto"/>
                  <a:ea typeface="Roboto"/>
                  <a:cs typeface="Helvetica Neue" panose="02000503000000020004" pitchFamily="2" charset="0"/>
                </a:rPr>
                <a:t>IMPACT:</a:t>
              </a:r>
            </a:p>
            <a:p>
              <a:pPr algn="ctr">
                <a:spcBef>
                  <a:spcPts val="0"/>
                </a:spcBef>
              </a:pPr>
              <a:r>
                <a:rPr lang="en-US" sz="1400" b="0">
                  <a:solidFill>
                    <a:schemeClr val="bg1"/>
                  </a:solidFill>
                  <a:latin typeface="Roboto"/>
                  <a:ea typeface="Roboto"/>
                  <a:cs typeface="Roboto"/>
                </a:rPr>
                <a:t>We apply what we learn to improve our world.</a:t>
              </a:r>
            </a:p>
          </p:txBody>
        </p:sp>
        <p:pic>
          <p:nvPicPr>
            <p:cNvPr id="24" name="Graphic 23">
              <a:extLst>
                <a:ext uri="{FF2B5EF4-FFF2-40B4-BE49-F238E27FC236}">
                  <a16:creationId xmlns:a16="http://schemas.microsoft.com/office/drawing/2014/main" id="{CF778E9C-CB72-494F-90FE-E2094CBE293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383062" y="3299984"/>
              <a:ext cx="1406839" cy="602931"/>
            </a:xfrm>
            <a:prstGeom prst="rect">
              <a:avLst/>
            </a:prstGeom>
          </p:spPr>
        </p:pic>
      </p:grpSp>
      <p:grpSp>
        <p:nvGrpSpPr>
          <p:cNvPr id="25" name="Group 24">
            <a:extLst>
              <a:ext uri="{FF2B5EF4-FFF2-40B4-BE49-F238E27FC236}">
                <a16:creationId xmlns:a16="http://schemas.microsoft.com/office/drawing/2014/main" id="{63D97E02-098D-8647-9F8C-97678C71A306}"/>
              </a:ext>
            </a:extLst>
          </p:cNvPr>
          <p:cNvGrpSpPr/>
          <p:nvPr userDrawn="1"/>
        </p:nvGrpSpPr>
        <p:grpSpPr>
          <a:xfrm>
            <a:off x="6092907" y="2470259"/>
            <a:ext cx="1800000" cy="3178308"/>
            <a:chOff x="6173893" y="2470259"/>
            <a:chExt cx="1800000" cy="3178308"/>
          </a:xfrm>
        </p:grpSpPr>
        <p:sp>
          <p:nvSpPr>
            <p:cNvPr id="26" name="Rectangle: Rounded Corners 20">
              <a:extLst>
                <a:ext uri="{FF2B5EF4-FFF2-40B4-BE49-F238E27FC236}">
                  <a16:creationId xmlns:a16="http://schemas.microsoft.com/office/drawing/2014/main" id="{38091E7B-04B5-D247-8F4E-8FA2FF9E9BC4}"/>
                </a:ext>
              </a:extLst>
            </p:cNvPr>
            <p:cNvSpPr/>
            <p:nvPr/>
          </p:nvSpPr>
          <p:spPr>
            <a:xfrm>
              <a:off x="6173893" y="2470259"/>
              <a:ext cx="1800000" cy="3178308"/>
            </a:xfrm>
            <a:prstGeom prst="roundRect">
              <a:avLst>
                <a:gd name="adj" fmla="val 372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0" rtlCol="0" anchor="ctr"/>
            <a:lstStyle/>
            <a:p>
              <a:pPr algn="ctr"/>
              <a:endParaRPr lang="en-US" sz="4800" b="1">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27" name="TextBox 26">
              <a:extLst>
                <a:ext uri="{FF2B5EF4-FFF2-40B4-BE49-F238E27FC236}">
                  <a16:creationId xmlns:a16="http://schemas.microsoft.com/office/drawing/2014/main" id="{348B9034-176F-9E40-94C9-F52B6E34B671}"/>
                </a:ext>
              </a:extLst>
            </p:cNvPr>
            <p:cNvSpPr txBox="1"/>
            <p:nvPr/>
          </p:nvSpPr>
          <p:spPr>
            <a:xfrm>
              <a:off x="6257075" y="4388549"/>
              <a:ext cx="1633635" cy="1169551"/>
            </a:xfrm>
            <a:prstGeom prst="rect">
              <a:avLst/>
            </a:prstGeom>
            <a:noFill/>
          </p:spPr>
          <p:txBody>
            <a:bodyPr wrap="square" rtlCol="0">
              <a:spAutoFit/>
            </a:bodyPr>
            <a:lstStyle/>
            <a:p>
              <a:pPr marL="0" algn="ctr" defTabSz="914400" rtl="0" eaLnBrk="1" latinLnBrk="0" hangingPunct="1"/>
              <a:r>
                <a:rPr lang="en-US" sz="1400" b="1" i="0" kern="1200" spc="100">
                  <a:solidFill>
                    <a:schemeClr val="accent1">
                      <a:lumMod val="20000"/>
                      <a:lumOff val="80000"/>
                    </a:schemeClr>
                  </a:solidFill>
                  <a:latin typeface="Roboto"/>
                  <a:ea typeface="Roboto"/>
                  <a:cs typeface="Helvetica Neue" panose="02000503000000020004" pitchFamily="2" charset="0"/>
                </a:rPr>
                <a:t>INCLUSION:</a:t>
              </a:r>
            </a:p>
            <a:p>
              <a:pPr algn="ctr">
                <a:spcBef>
                  <a:spcPts val="0"/>
                </a:spcBef>
              </a:pPr>
              <a:r>
                <a:rPr lang="en-US" sz="1400" b="0">
                  <a:solidFill>
                    <a:schemeClr val="bg1"/>
                  </a:solidFill>
                  <a:latin typeface="Roboto"/>
                  <a:ea typeface="Roboto"/>
                  <a:cs typeface="Roboto"/>
                </a:rPr>
                <a:t>We respect </a:t>
              </a:r>
              <a:br>
                <a:rPr lang="en-US" sz="1400" b="0">
                  <a:solidFill>
                    <a:schemeClr val="bg1"/>
                  </a:solidFill>
                  <a:latin typeface="Roboto"/>
                  <a:ea typeface="Roboto"/>
                  <a:cs typeface="Roboto"/>
                </a:rPr>
              </a:br>
              <a:r>
                <a:rPr lang="en-US" sz="1400" b="0">
                  <a:solidFill>
                    <a:schemeClr val="bg1"/>
                  </a:solidFill>
                  <a:latin typeface="Roboto"/>
                  <a:ea typeface="Roboto"/>
                  <a:cs typeface="Roboto"/>
                </a:rPr>
                <a:t>each other and embrace our differences.</a:t>
              </a:r>
            </a:p>
          </p:txBody>
        </p:sp>
        <p:pic>
          <p:nvPicPr>
            <p:cNvPr id="28" name="Graphic 27">
              <a:extLst>
                <a:ext uri="{FF2B5EF4-FFF2-40B4-BE49-F238E27FC236}">
                  <a16:creationId xmlns:a16="http://schemas.microsoft.com/office/drawing/2014/main" id="{59FFCE01-7FD9-4C41-A02F-38F46CBCEA0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565768" y="2940301"/>
              <a:ext cx="1065310" cy="1255544"/>
            </a:xfrm>
            <a:prstGeom prst="rect">
              <a:avLst/>
            </a:prstGeom>
          </p:spPr>
        </p:pic>
      </p:grpSp>
      <p:grpSp>
        <p:nvGrpSpPr>
          <p:cNvPr id="29" name="Group 28">
            <a:extLst>
              <a:ext uri="{FF2B5EF4-FFF2-40B4-BE49-F238E27FC236}">
                <a16:creationId xmlns:a16="http://schemas.microsoft.com/office/drawing/2014/main" id="{02738333-BF54-9641-B20A-08E1FFD3B90C}"/>
              </a:ext>
            </a:extLst>
          </p:cNvPr>
          <p:cNvGrpSpPr/>
          <p:nvPr userDrawn="1"/>
        </p:nvGrpSpPr>
        <p:grpSpPr>
          <a:xfrm>
            <a:off x="7971283" y="2470259"/>
            <a:ext cx="1800000" cy="3178308"/>
            <a:chOff x="8140283" y="2470259"/>
            <a:chExt cx="1800000" cy="3178308"/>
          </a:xfrm>
        </p:grpSpPr>
        <p:sp>
          <p:nvSpPr>
            <p:cNvPr id="30" name="Rectangle: Rounded Corners 20">
              <a:extLst>
                <a:ext uri="{FF2B5EF4-FFF2-40B4-BE49-F238E27FC236}">
                  <a16:creationId xmlns:a16="http://schemas.microsoft.com/office/drawing/2014/main" id="{76C3BA24-78A6-2142-9411-17521652E3DB}"/>
                </a:ext>
              </a:extLst>
            </p:cNvPr>
            <p:cNvSpPr/>
            <p:nvPr/>
          </p:nvSpPr>
          <p:spPr>
            <a:xfrm>
              <a:off x="8140283" y="2470259"/>
              <a:ext cx="1800000" cy="3178308"/>
            </a:xfrm>
            <a:prstGeom prst="roundRect">
              <a:avLst>
                <a:gd name="adj" fmla="val 473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0" rtlCol="0" anchor="ctr"/>
            <a:lstStyle/>
            <a:p>
              <a:pPr algn="ctr"/>
              <a:endParaRPr lang="en-US" sz="4800" b="1">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31" name="TextBox 30">
              <a:extLst>
                <a:ext uri="{FF2B5EF4-FFF2-40B4-BE49-F238E27FC236}">
                  <a16:creationId xmlns:a16="http://schemas.microsoft.com/office/drawing/2014/main" id="{5989C1B4-1B02-4946-8763-AF694441F05E}"/>
                </a:ext>
              </a:extLst>
            </p:cNvPr>
            <p:cNvSpPr txBox="1"/>
            <p:nvPr/>
          </p:nvSpPr>
          <p:spPr>
            <a:xfrm>
              <a:off x="8216023" y="4388549"/>
              <a:ext cx="1633635" cy="954107"/>
            </a:xfrm>
            <a:prstGeom prst="rect">
              <a:avLst/>
            </a:prstGeom>
            <a:noFill/>
          </p:spPr>
          <p:txBody>
            <a:bodyPr wrap="square" rtlCol="0">
              <a:spAutoFit/>
            </a:bodyPr>
            <a:lstStyle/>
            <a:p>
              <a:pPr marL="0" algn="ctr" defTabSz="914400" rtl="0" eaLnBrk="1" latinLnBrk="0" hangingPunct="1"/>
              <a:r>
                <a:rPr lang="en-US" sz="1400" b="1" i="0" kern="1200" spc="100">
                  <a:solidFill>
                    <a:schemeClr val="accent1">
                      <a:lumMod val="20000"/>
                      <a:lumOff val="80000"/>
                    </a:schemeClr>
                  </a:solidFill>
                  <a:latin typeface="Roboto"/>
                  <a:ea typeface="Roboto"/>
                  <a:cs typeface="Helvetica Neue" panose="02000503000000020004" pitchFamily="2" charset="0"/>
                </a:rPr>
                <a:t>TEAMWORK:</a:t>
              </a:r>
            </a:p>
            <a:p>
              <a:pPr algn="ctr">
                <a:spcBef>
                  <a:spcPts val="0"/>
                </a:spcBef>
              </a:pPr>
              <a:r>
                <a:rPr lang="en-US" sz="1400" b="0">
                  <a:solidFill>
                    <a:schemeClr val="bg1"/>
                  </a:solidFill>
                  <a:latin typeface="Roboto"/>
                  <a:ea typeface="Roboto"/>
                  <a:cs typeface="Roboto"/>
                </a:rPr>
                <a:t>We are stronger when we work together.</a:t>
              </a:r>
            </a:p>
          </p:txBody>
        </p:sp>
        <p:pic>
          <p:nvPicPr>
            <p:cNvPr id="32" name="Graphic 31">
              <a:extLst>
                <a:ext uri="{FF2B5EF4-FFF2-40B4-BE49-F238E27FC236}">
                  <a16:creationId xmlns:a16="http://schemas.microsoft.com/office/drawing/2014/main" id="{34FD4F77-EFC3-A346-BAA4-C2DF819A9D6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373957" y="3015793"/>
              <a:ext cx="1318436" cy="1106835"/>
            </a:xfrm>
            <a:prstGeom prst="rect">
              <a:avLst/>
            </a:prstGeom>
          </p:spPr>
        </p:pic>
      </p:grpSp>
      <p:grpSp>
        <p:nvGrpSpPr>
          <p:cNvPr id="33" name="Group 32">
            <a:extLst>
              <a:ext uri="{FF2B5EF4-FFF2-40B4-BE49-F238E27FC236}">
                <a16:creationId xmlns:a16="http://schemas.microsoft.com/office/drawing/2014/main" id="{F93B8D16-C5BA-614D-8FE3-6EF83C79A25D}"/>
              </a:ext>
            </a:extLst>
          </p:cNvPr>
          <p:cNvGrpSpPr/>
          <p:nvPr userDrawn="1"/>
        </p:nvGrpSpPr>
        <p:grpSpPr>
          <a:xfrm>
            <a:off x="9849658" y="2470259"/>
            <a:ext cx="1883182" cy="3178308"/>
            <a:chOff x="10021331" y="2470259"/>
            <a:chExt cx="1883182" cy="3178308"/>
          </a:xfrm>
        </p:grpSpPr>
        <p:sp>
          <p:nvSpPr>
            <p:cNvPr id="34" name="Rectangle: Rounded Corners 20">
              <a:extLst>
                <a:ext uri="{FF2B5EF4-FFF2-40B4-BE49-F238E27FC236}">
                  <a16:creationId xmlns:a16="http://schemas.microsoft.com/office/drawing/2014/main" id="{4C88587E-54B5-1E45-BB63-D6F8F864E262}"/>
                </a:ext>
              </a:extLst>
            </p:cNvPr>
            <p:cNvSpPr/>
            <p:nvPr/>
          </p:nvSpPr>
          <p:spPr>
            <a:xfrm>
              <a:off x="10104513" y="2470259"/>
              <a:ext cx="1800000" cy="3178308"/>
            </a:xfrm>
            <a:prstGeom prst="roundRect">
              <a:avLst>
                <a:gd name="adj" fmla="val 473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0" rtlCol="0" anchor="ctr"/>
            <a:lstStyle/>
            <a:p>
              <a:pPr algn="ctr"/>
              <a:endParaRPr lang="en-US" sz="4800" b="1">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35" name="TextBox 34">
              <a:extLst>
                <a:ext uri="{FF2B5EF4-FFF2-40B4-BE49-F238E27FC236}">
                  <a16:creationId xmlns:a16="http://schemas.microsoft.com/office/drawing/2014/main" id="{FE30BFB7-4BB0-794A-A798-C6AFE1CD0367}"/>
                </a:ext>
              </a:extLst>
            </p:cNvPr>
            <p:cNvSpPr txBox="1"/>
            <p:nvPr/>
          </p:nvSpPr>
          <p:spPr>
            <a:xfrm>
              <a:off x="10021331" y="4388549"/>
              <a:ext cx="1883182" cy="954107"/>
            </a:xfrm>
            <a:prstGeom prst="rect">
              <a:avLst/>
            </a:prstGeom>
            <a:noFill/>
          </p:spPr>
          <p:txBody>
            <a:bodyPr wrap="square" rtlCol="0">
              <a:spAutoFit/>
            </a:bodyPr>
            <a:lstStyle/>
            <a:p>
              <a:pPr marL="0" algn="ctr" defTabSz="914400" rtl="0" eaLnBrk="1" latinLnBrk="0" hangingPunct="1"/>
              <a:r>
                <a:rPr lang="en-US" sz="1400" b="1" i="0" kern="1200" spc="100">
                  <a:solidFill>
                    <a:schemeClr val="accent1">
                      <a:lumMod val="20000"/>
                      <a:lumOff val="80000"/>
                    </a:schemeClr>
                  </a:solidFill>
                  <a:latin typeface="Roboto"/>
                  <a:ea typeface="Roboto"/>
                  <a:cs typeface="Helvetica Neue" panose="02000503000000020004" pitchFamily="2" charset="0"/>
                </a:rPr>
                <a:t>FUN:</a:t>
              </a:r>
            </a:p>
            <a:p>
              <a:pPr algn="ctr">
                <a:spcBef>
                  <a:spcPts val="0"/>
                </a:spcBef>
              </a:pPr>
              <a:r>
                <a:rPr lang="en-US" sz="1400" b="0">
                  <a:solidFill>
                    <a:schemeClr val="bg1"/>
                  </a:solidFill>
                  <a:latin typeface="Roboto"/>
                  <a:ea typeface="Roboto"/>
                  <a:cs typeface="Roboto"/>
                </a:rPr>
                <a:t>We enjoy </a:t>
              </a:r>
              <a:br>
                <a:rPr lang="en-US" sz="1400" b="0">
                  <a:solidFill>
                    <a:schemeClr val="bg1"/>
                  </a:solidFill>
                  <a:latin typeface="Roboto"/>
                  <a:ea typeface="Roboto"/>
                  <a:cs typeface="Roboto"/>
                </a:rPr>
              </a:br>
              <a:r>
                <a:rPr lang="en-US" sz="1400" b="0">
                  <a:solidFill>
                    <a:schemeClr val="bg1"/>
                  </a:solidFill>
                  <a:latin typeface="Roboto"/>
                  <a:ea typeface="Roboto"/>
                  <a:cs typeface="Roboto"/>
                </a:rPr>
                <a:t>and celebrate </a:t>
              </a:r>
              <a:br>
                <a:rPr lang="en-US" sz="1400" b="0">
                  <a:solidFill>
                    <a:schemeClr val="bg1"/>
                  </a:solidFill>
                  <a:latin typeface="Roboto"/>
                  <a:ea typeface="Roboto"/>
                  <a:cs typeface="Roboto"/>
                </a:rPr>
              </a:br>
              <a:r>
                <a:rPr lang="en-US" sz="1400" b="0">
                  <a:solidFill>
                    <a:schemeClr val="bg1"/>
                  </a:solidFill>
                  <a:latin typeface="Roboto"/>
                  <a:ea typeface="Roboto"/>
                  <a:cs typeface="Roboto"/>
                </a:rPr>
                <a:t>what we do!</a:t>
              </a:r>
            </a:p>
          </p:txBody>
        </p:sp>
        <p:pic>
          <p:nvPicPr>
            <p:cNvPr id="36" name="Graphic 35">
              <a:extLst>
                <a:ext uri="{FF2B5EF4-FFF2-40B4-BE49-F238E27FC236}">
                  <a16:creationId xmlns:a16="http://schemas.microsoft.com/office/drawing/2014/main" id="{5C7BC58F-8FBE-9C4F-B8ED-BFE96BE2D62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494051" y="2978470"/>
              <a:ext cx="985789" cy="1133657"/>
            </a:xfrm>
            <a:prstGeom prst="rect">
              <a:avLst/>
            </a:prstGeom>
          </p:spPr>
        </p:pic>
      </p:grpSp>
    </p:spTree>
    <p:extLst>
      <p:ext uri="{BB962C8B-B14F-4D97-AF65-F5344CB8AC3E}">
        <p14:creationId xmlns:p14="http://schemas.microsoft.com/office/powerpoint/2010/main" val="3563765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sion Blue">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705DB45A-AFDF-AB42-BE58-111D56828403}"/>
              </a:ext>
            </a:extLst>
          </p:cNvPr>
          <p:cNvSpPr/>
          <p:nvPr userDrawn="1"/>
        </p:nvSpPr>
        <p:spPr>
          <a:xfrm>
            <a:off x="0" y="-2251"/>
            <a:ext cx="12192000" cy="6862501"/>
          </a:xfrm>
          <a:prstGeom prst="rect">
            <a:avLst/>
          </a:prstGeom>
          <a:pattFill prst="dkUpDiag">
            <a:fgClr>
              <a:schemeClr val="accent1"/>
            </a:fgClr>
            <a:bgClr>
              <a:schemeClr val="tx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picture containing bird&#10;&#10;Description automatically generated">
            <a:extLst>
              <a:ext uri="{FF2B5EF4-FFF2-40B4-BE49-F238E27FC236}">
                <a16:creationId xmlns:a16="http://schemas.microsoft.com/office/drawing/2014/main" id="{5235C3C9-9B1C-4F45-B0A3-8AAB9F8FECE6}"/>
              </a:ext>
            </a:extLst>
          </p:cNvPr>
          <p:cNvPicPr>
            <a:picLocks noChangeAspect="1"/>
          </p:cNvPicPr>
          <p:nvPr userDrawn="1"/>
        </p:nvPicPr>
        <p:blipFill>
          <a:blip r:embed="rId2" cstate="email">
            <a:alphaModFix amt="75000"/>
            <a:extLst>
              <a:ext uri="{28A0092B-C50C-407E-A947-70E740481C1C}">
                <a14:useLocalDpi xmlns:a14="http://schemas.microsoft.com/office/drawing/2010/main"/>
              </a:ext>
            </a:extLst>
          </a:blip>
          <a:stretch>
            <a:fillRect/>
          </a:stretch>
        </p:blipFill>
        <p:spPr>
          <a:xfrm>
            <a:off x="0" y="-2251"/>
            <a:ext cx="12192000" cy="6858000"/>
          </a:xfrm>
          <a:prstGeom prst="rect">
            <a:avLst/>
          </a:prstGeom>
        </p:spPr>
      </p:pic>
      <p:sp>
        <p:nvSpPr>
          <p:cNvPr id="18" name="Text Placeholder 17">
            <a:extLst>
              <a:ext uri="{FF2B5EF4-FFF2-40B4-BE49-F238E27FC236}">
                <a16:creationId xmlns:a16="http://schemas.microsoft.com/office/drawing/2014/main" id="{1D6162E8-2634-634D-A4D8-D6F8CBEEB65E}"/>
              </a:ext>
            </a:extLst>
          </p:cNvPr>
          <p:cNvSpPr>
            <a:spLocks noGrp="1"/>
          </p:cNvSpPr>
          <p:nvPr>
            <p:ph type="body" sz="quarter" idx="10"/>
          </p:nvPr>
        </p:nvSpPr>
        <p:spPr>
          <a:xfrm>
            <a:off x="470705" y="3759274"/>
            <a:ext cx="11250591" cy="96898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2400" b="1" i="0" kern="1200" cap="none" spc="0" baseline="0" dirty="0" smtClean="0">
                <a:solidFill>
                  <a:schemeClr val="bg1"/>
                </a:solidFill>
                <a:latin typeface="Roboto" panose="02000000000000000000" pitchFamily="2" charset="0"/>
                <a:ea typeface="Roboto" panose="02000000000000000000" pitchFamily="2" charset="0"/>
                <a:cs typeface="Helvetica Neue" panose="02000503000000020004" pitchFamily="2" charset="0"/>
              </a:defRPr>
            </a:lvl1pPr>
            <a:lvl2pPr marL="0" indent="0" algn="ctr" defTabSz="914400" rtl="0" eaLnBrk="1" latinLnBrk="0" hangingPunct="1">
              <a:lnSpc>
                <a:spcPct val="90000"/>
              </a:lnSpc>
              <a:spcBef>
                <a:spcPts val="1000"/>
              </a:spcBef>
              <a:buFont typeface="Arial" panose="020B0604020202020204" pitchFamily="34" charset="0"/>
              <a:buNone/>
              <a:defRPr lang="en-US" sz="2800" b="0" i="0" kern="1200" spc="0" dirty="0" smtClean="0">
                <a:solidFill>
                  <a:schemeClr val="bg1"/>
                </a:solidFill>
                <a:latin typeface="Roboto Regular" panose="02000000000000000000" pitchFamily="2" charset="0"/>
                <a:ea typeface="Roboto Regular" panose="02000000000000000000" pitchFamily="2" charset="0"/>
                <a:cs typeface="Helvetica Neue" panose="02000503000000020004" pitchFamily="2" charset="0"/>
              </a:defRPr>
            </a:lvl2pPr>
            <a:lvl3pPr marL="0" indent="0" algn="ctr" defTabSz="914400" rtl="0" eaLnBrk="1" latinLnBrk="0" hangingPunct="1">
              <a:lnSpc>
                <a:spcPct val="90000"/>
              </a:lnSpc>
              <a:spcBef>
                <a:spcPts val="1000"/>
              </a:spcBef>
              <a:buFont typeface="Arial" panose="020B0604020202020204" pitchFamily="34" charset="0"/>
              <a:buNone/>
              <a:defRPr lang="en-US" sz="2800" b="0" i="0" kern="1200" spc="0" dirty="0" smtClean="0">
                <a:solidFill>
                  <a:schemeClr val="bg1"/>
                </a:solidFill>
                <a:latin typeface="Roboto Regular" panose="02000000000000000000" pitchFamily="2" charset="0"/>
                <a:ea typeface="Roboto Regular" panose="02000000000000000000" pitchFamily="2" charset="0"/>
                <a:cs typeface="Helvetica Neue" panose="02000503000000020004" pitchFamily="2" charset="0"/>
              </a:defRPr>
            </a:lvl3pPr>
            <a:lvl4pPr marL="0" indent="0" algn="ctr" defTabSz="914400" rtl="0" eaLnBrk="1" latinLnBrk="0" hangingPunct="1">
              <a:lnSpc>
                <a:spcPct val="90000"/>
              </a:lnSpc>
              <a:spcBef>
                <a:spcPts val="1000"/>
              </a:spcBef>
              <a:buFont typeface="Arial" panose="020B0604020202020204" pitchFamily="34" charset="0"/>
              <a:buNone/>
              <a:defRPr lang="en-US" sz="2800" b="0" i="0" kern="1200" spc="0" dirty="0" smtClean="0">
                <a:solidFill>
                  <a:schemeClr val="bg1"/>
                </a:solidFill>
                <a:latin typeface="Roboto Regular" panose="02000000000000000000" pitchFamily="2" charset="0"/>
                <a:ea typeface="Roboto Regular" panose="02000000000000000000" pitchFamily="2" charset="0"/>
                <a:cs typeface="Helvetica Neue" panose="02000503000000020004" pitchFamily="2" charset="0"/>
              </a:defRPr>
            </a:lvl4pPr>
            <a:lvl5pPr marL="0" indent="0" algn="ctr" defTabSz="914400" rtl="0" eaLnBrk="1" latinLnBrk="0" hangingPunct="1">
              <a:lnSpc>
                <a:spcPct val="90000"/>
              </a:lnSpc>
              <a:spcBef>
                <a:spcPts val="1000"/>
              </a:spcBef>
              <a:buFont typeface="Arial" panose="020B0604020202020204" pitchFamily="34" charset="0"/>
              <a:buNone/>
              <a:defRPr lang="en-US" sz="2800" b="0" i="0" kern="1200" spc="0" dirty="0">
                <a:solidFill>
                  <a:schemeClr val="bg1"/>
                </a:solidFill>
                <a:latin typeface="Roboto Regular" panose="02000000000000000000" pitchFamily="2" charset="0"/>
                <a:ea typeface="Roboto Regular" panose="02000000000000000000" pitchFamily="2" charset="0"/>
                <a:cs typeface="Helvetica Neue" panose="02000503000000020004" pitchFamily="2" charset="0"/>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dirty="0"/>
              <a:t>Edit Master text styles</a:t>
            </a:r>
          </a:p>
        </p:txBody>
      </p:sp>
      <p:sp>
        <p:nvSpPr>
          <p:cNvPr id="2" name="Title 1">
            <a:extLst>
              <a:ext uri="{FF2B5EF4-FFF2-40B4-BE49-F238E27FC236}">
                <a16:creationId xmlns:a16="http://schemas.microsoft.com/office/drawing/2014/main" id="{E3C9D36C-B1A2-2947-B841-94D0162F560F}"/>
              </a:ext>
            </a:extLst>
          </p:cNvPr>
          <p:cNvSpPr>
            <a:spLocks noGrp="1"/>
          </p:cNvSpPr>
          <p:nvPr>
            <p:ph type="title"/>
          </p:nvPr>
        </p:nvSpPr>
        <p:spPr>
          <a:xfrm>
            <a:off x="470704" y="2009481"/>
            <a:ext cx="11250592" cy="1550148"/>
          </a:xfrm>
        </p:spPr>
        <p:txBody>
          <a:bodyPr anchor="b" anchorCtr="0"/>
          <a:lstStyle>
            <a:lvl1pPr algn="ctr" defTabSz="914400" rtl="0" eaLnBrk="1" latinLnBrk="0" hangingPunct="1">
              <a:lnSpc>
                <a:spcPct val="90000"/>
              </a:lnSpc>
              <a:spcBef>
                <a:spcPct val="0"/>
              </a:spcBef>
              <a:buNone/>
              <a:defRPr lang="en-US" sz="4800" b="0" i="0" u="none" kern="1200" cap="none" spc="-150" baseline="0" dirty="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to edit Master title style</a:t>
            </a:r>
          </a:p>
        </p:txBody>
      </p:sp>
      <p:sp>
        <p:nvSpPr>
          <p:cNvPr id="3" name="TextBox 2">
            <a:extLst>
              <a:ext uri="{FF2B5EF4-FFF2-40B4-BE49-F238E27FC236}">
                <a16:creationId xmlns:a16="http://schemas.microsoft.com/office/drawing/2014/main" id="{18F0BB46-3F52-2D42-B2F5-5FA57953CF81}"/>
              </a:ext>
            </a:extLst>
          </p:cNvPr>
          <p:cNvSpPr txBox="1"/>
          <p:nvPr userDrawn="1"/>
        </p:nvSpPr>
        <p:spPr>
          <a:xfrm>
            <a:off x="457200" y="6129338"/>
            <a:ext cx="11239500" cy="400050"/>
          </a:xfrm>
          <a:prstGeom prst="rect">
            <a:avLst/>
          </a:prstGeom>
          <a:noFill/>
        </p:spPr>
        <p:txBody>
          <a:bodyPr wrap="square" lIns="0" tIns="0" rIns="0" bIns="0" rtlCol="0">
            <a:noAutofit/>
          </a:bodyPr>
          <a:lstStyle/>
          <a:p>
            <a:pPr algn="ctr">
              <a:spcBef>
                <a:spcPts val="600"/>
              </a:spcBef>
            </a:pPr>
            <a:r>
              <a:rPr lang="en-US" sz="1400" b="0" i="0" spc="150" baseline="0">
                <a:solidFill>
                  <a:srgbClr val="FFFFFF"/>
                </a:solidFill>
                <a:effectLst/>
                <a:latin typeface="+mj-lt"/>
              </a:rPr>
              <a:t>A GLOBAL ROBOTICS COMMUNITY PREPARING YOUNG PEOPLE FOR THE FUTURE</a:t>
            </a:r>
            <a:endParaRPr lang="en-US" sz="1400" b="0" spc="150" baseline="0">
              <a:latin typeface="+mj-lt"/>
              <a:ea typeface="Roboto" panose="02000000000000000000" pitchFamily="2" charset="0"/>
            </a:endParaRPr>
          </a:p>
        </p:txBody>
      </p:sp>
      <p:pic>
        <p:nvPicPr>
          <p:cNvPr id="8" name="Picture 7">
            <a:extLst>
              <a:ext uri="{FF2B5EF4-FFF2-40B4-BE49-F238E27FC236}">
                <a16:creationId xmlns:a16="http://schemas.microsoft.com/office/drawing/2014/main" id="{64D18099-E4F7-9F48-B526-256AA8055147}"/>
              </a:ext>
            </a:extLst>
          </p:cNvPr>
          <p:cNvPicPr>
            <a:picLocks noChangeAspect="1"/>
          </p:cNvPicPr>
          <p:nvPr userDrawn="1"/>
        </p:nvPicPr>
        <p:blipFill>
          <a:blip r:embed="rId3"/>
          <a:srcRect l="26" r="26"/>
          <a:stretch/>
        </p:blipFill>
        <p:spPr>
          <a:xfrm>
            <a:off x="4452282" y="399890"/>
            <a:ext cx="3287436" cy="1283230"/>
          </a:xfrm>
          <a:prstGeom prst="rect">
            <a:avLst/>
          </a:prstGeom>
        </p:spPr>
      </p:pic>
    </p:spTree>
    <p:extLst>
      <p:ext uri="{BB962C8B-B14F-4D97-AF65-F5344CB8AC3E}">
        <p14:creationId xmlns:p14="http://schemas.microsoft.com/office/powerpoint/2010/main" val="3118784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Division Blue">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705DB45A-AFDF-AB42-BE58-111D56828403}"/>
              </a:ext>
            </a:extLst>
          </p:cNvPr>
          <p:cNvSpPr/>
          <p:nvPr userDrawn="1"/>
        </p:nvSpPr>
        <p:spPr>
          <a:xfrm>
            <a:off x="0" y="-2251"/>
            <a:ext cx="12192000" cy="6862501"/>
          </a:xfrm>
          <a:prstGeom prst="rect">
            <a:avLst/>
          </a:prstGeom>
          <a:pattFill prst="dkUpDiag">
            <a:fgClr>
              <a:schemeClr val="accent1"/>
            </a:fgClr>
            <a:bgClr>
              <a:schemeClr val="tx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picture containing bird&#10;&#10;Description automatically generated">
            <a:extLst>
              <a:ext uri="{FF2B5EF4-FFF2-40B4-BE49-F238E27FC236}">
                <a16:creationId xmlns:a16="http://schemas.microsoft.com/office/drawing/2014/main" id="{5235C3C9-9B1C-4F45-B0A3-8AAB9F8FECE6}"/>
              </a:ext>
            </a:extLst>
          </p:cNvPr>
          <p:cNvPicPr>
            <a:picLocks noChangeAspect="1"/>
          </p:cNvPicPr>
          <p:nvPr userDrawn="1"/>
        </p:nvPicPr>
        <p:blipFill>
          <a:blip r:embed="rId2" cstate="email">
            <a:alphaModFix amt="75000"/>
            <a:extLst>
              <a:ext uri="{28A0092B-C50C-407E-A947-70E740481C1C}">
                <a14:useLocalDpi xmlns:a14="http://schemas.microsoft.com/office/drawing/2010/main"/>
              </a:ext>
            </a:extLst>
          </a:blip>
          <a:stretch>
            <a:fillRect/>
          </a:stretch>
        </p:blipFill>
        <p:spPr>
          <a:xfrm>
            <a:off x="0" y="-2251"/>
            <a:ext cx="12192000" cy="6858000"/>
          </a:xfrm>
          <a:prstGeom prst="rect">
            <a:avLst/>
          </a:prstGeom>
        </p:spPr>
      </p:pic>
      <p:pic>
        <p:nvPicPr>
          <p:cNvPr id="5" name="Picture 4" descr="A logo with white text&#10;&#10;AI-generated content may be incorrect.">
            <a:extLst>
              <a:ext uri="{FF2B5EF4-FFF2-40B4-BE49-F238E27FC236}">
                <a16:creationId xmlns:a16="http://schemas.microsoft.com/office/drawing/2014/main" id="{735E99A1-2704-2A97-669F-4A163EAED792}"/>
              </a:ext>
            </a:extLst>
          </p:cNvPr>
          <p:cNvPicPr>
            <a:picLocks noChangeAspect="1"/>
          </p:cNvPicPr>
          <p:nvPr userDrawn="1"/>
        </p:nvPicPr>
        <p:blipFill>
          <a:blip r:embed="rId3"/>
          <a:stretch>
            <a:fillRect/>
          </a:stretch>
        </p:blipFill>
        <p:spPr>
          <a:xfrm>
            <a:off x="1057456" y="1458973"/>
            <a:ext cx="10077085" cy="3935551"/>
          </a:xfrm>
          <a:prstGeom prst="rect">
            <a:avLst/>
          </a:prstGeom>
        </p:spPr>
      </p:pic>
      <p:sp>
        <p:nvSpPr>
          <p:cNvPr id="3" name="TextBox 2">
            <a:extLst>
              <a:ext uri="{FF2B5EF4-FFF2-40B4-BE49-F238E27FC236}">
                <a16:creationId xmlns:a16="http://schemas.microsoft.com/office/drawing/2014/main" id="{18F0BB46-3F52-2D42-B2F5-5FA57953CF81}"/>
              </a:ext>
            </a:extLst>
          </p:cNvPr>
          <p:cNvSpPr txBox="1"/>
          <p:nvPr userDrawn="1"/>
        </p:nvSpPr>
        <p:spPr>
          <a:xfrm>
            <a:off x="212463" y="6498450"/>
            <a:ext cx="11767069" cy="437891"/>
          </a:xfrm>
          <a:prstGeom prst="rect">
            <a:avLst/>
          </a:prstGeom>
          <a:noFill/>
        </p:spPr>
        <p:txBody>
          <a:bodyPr wrap="square" lIns="0" tIns="0" rIns="0" bIns="0" rtlCol="0">
            <a:noAutofit/>
          </a:bodyPr>
          <a:lstStyle/>
          <a:p>
            <a:pPr algn="ctr">
              <a:spcBef>
                <a:spcPts val="600"/>
              </a:spcBef>
            </a:pPr>
            <a:r>
              <a:rPr lang="en-US" sz="1400" b="0" i="0" spc="150" baseline="0" dirty="0">
                <a:solidFill>
                  <a:srgbClr val="FFFFFF"/>
                </a:solidFill>
                <a:effectLst/>
                <a:latin typeface="+mj-lt"/>
              </a:rPr>
              <a:t>A GLOBAL ROBOTICS COMMUNITY PREPARING YOUNG PEOPLE FOR THE FUTURE</a:t>
            </a:r>
            <a:endParaRPr lang="en-US" sz="1400" b="0" spc="150" baseline="0" dirty="0">
              <a:latin typeface="+mj-lt"/>
              <a:ea typeface="Roboto" panose="02000000000000000000" pitchFamily="2" charset="0"/>
            </a:endParaRPr>
          </a:p>
        </p:txBody>
      </p:sp>
    </p:spTree>
    <p:extLst>
      <p:ext uri="{BB962C8B-B14F-4D97-AF65-F5344CB8AC3E}">
        <p14:creationId xmlns:p14="http://schemas.microsoft.com/office/powerpoint/2010/main" val="4019325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sion Grey">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705DB45A-AFDF-AB42-BE58-111D56828403}"/>
              </a:ext>
            </a:extLst>
          </p:cNvPr>
          <p:cNvSpPr/>
          <p:nvPr userDrawn="1"/>
        </p:nvSpPr>
        <p:spPr>
          <a:xfrm>
            <a:off x="0" y="-2251"/>
            <a:ext cx="12192000" cy="6862501"/>
          </a:xfrm>
          <a:prstGeom prst="rect">
            <a:avLst/>
          </a:prstGeom>
          <a:pattFill prst="dkUpDiag">
            <a:fgClr>
              <a:schemeClr val="tx1">
                <a:lumMod val="50000"/>
                <a:lumOff val="50000"/>
              </a:schemeClr>
            </a:fgClr>
            <a:bgClr>
              <a:schemeClr val="tx1">
                <a:lumMod val="65000"/>
                <a:lumOff val="3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descr="A picture containing bird&#10;&#10;Description automatically generated">
            <a:extLst>
              <a:ext uri="{FF2B5EF4-FFF2-40B4-BE49-F238E27FC236}">
                <a16:creationId xmlns:a16="http://schemas.microsoft.com/office/drawing/2014/main" id="{5235C3C9-9B1C-4F45-B0A3-8AAB9F8FECE6}"/>
              </a:ext>
            </a:extLst>
          </p:cNvPr>
          <p:cNvPicPr>
            <a:picLocks noChangeAspect="1"/>
          </p:cNvPicPr>
          <p:nvPr userDrawn="1"/>
        </p:nvPicPr>
        <p:blipFill>
          <a:blip r:embed="rId2" cstate="email">
            <a:alphaModFix amt="7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8" name="Text Placeholder 17">
            <a:extLst>
              <a:ext uri="{FF2B5EF4-FFF2-40B4-BE49-F238E27FC236}">
                <a16:creationId xmlns:a16="http://schemas.microsoft.com/office/drawing/2014/main" id="{1D6162E8-2634-634D-A4D8-D6F8CBEEB65E}"/>
              </a:ext>
            </a:extLst>
          </p:cNvPr>
          <p:cNvSpPr>
            <a:spLocks noGrp="1"/>
          </p:cNvSpPr>
          <p:nvPr>
            <p:ph type="body" sz="quarter" idx="10"/>
          </p:nvPr>
        </p:nvSpPr>
        <p:spPr>
          <a:xfrm>
            <a:off x="470705" y="3759274"/>
            <a:ext cx="11250591" cy="96898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2400" b="1" i="0" kern="1200" cap="none" spc="0" baseline="0" dirty="0" smtClean="0">
                <a:solidFill>
                  <a:schemeClr val="bg1"/>
                </a:solidFill>
                <a:latin typeface="Roboto" panose="02000000000000000000" pitchFamily="2" charset="0"/>
                <a:ea typeface="Roboto" panose="02000000000000000000" pitchFamily="2" charset="0"/>
                <a:cs typeface="Helvetica Neue" panose="02000503000000020004" pitchFamily="2" charset="0"/>
              </a:defRPr>
            </a:lvl1pPr>
            <a:lvl2pPr marL="0" indent="0" algn="ctr" defTabSz="914400" rtl="0" eaLnBrk="1" latinLnBrk="0" hangingPunct="1">
              <a:lnSpc>
                <a:spcPct val="90000"/>
              </a:lnSpc>
              <a:spcBef>
                <a:spcPts val="1000"/>
              </a:spcBef>
              <a:buFont typeface="Arial" panose="020B0604020202020204" pitchFamily="34" charset="0"/>
              <a:buNone/>
              <a:defRPr lang="en-US" sz="2800" b="0" i="0" kern="1200" spc="0" dirty="0" smtClean="0">
                <a:solidFill>
                  <a:schemeClr val="bg1"/>
                </a:solidFill>
                <a:latin typeface="Roboto Regular" panose="02000000000000000000" pitchFamily="2" charset="0"/>
                <a:ea typeface="Roboto Regular" panose="02000000000000000000" pitchFamily="2" charset="0"/>
                <a:cs typeface="Helvetica Neue" panose="02000503000000020004" pitchFamily="2" charset="0"/>
              </a:defRPr>
            </a:lvl2pPr>
            <a:lvl3pPr marL="0" indent="0" algn="ctr" defTabSz="914400" rtl="0" eaLnBrk="1" latinLnBrk="0" hangingPunct="1">
              <a:lnSpc>
                <a:spcPct val="90000"/>
              </a:lnSpc>
              <a:spcBef>
                <a:spcPts val="1000"/>
              </a:spcBef>
              <a:buFont typeface="Arial" panose="020B0604020202020204" pitchFamily="34" charset="0"/>
              <a:buNone/>
              <a:defRPr lang="en-US" sz="2800" b="0" i="0" kern="1200" spc="0" dirty="0" smtClean="0">
                <a:solidFill>
                  <a:schemeClr val="bg1"/>
                </a:solidFill>
                <a:latin typeface="Roboto Regular" panose="02000000000000000000" pitchFamily="2" charset="0"/>
                <a:ea typeface="Roboto Regular" panose="02000000000000000000" pitchFamily="2" charset="0"/>
                <a:cs typeface="Helvetica Neue" panose="02000503000000020004" pitchFamily="2" charset="0"/>
              </a:defRPr>
            </a:lvl3pPr>
            <a:lvl4pPr marL="0" indent="0" algn="ctr" defTabSz="914400" rtl="0" eaLnBrk="1" latinLnBrk="0" hangingPunct="1">
              <a:lnSpc>
                <a:spcPct val="90000"/>
              </a:lnSpc>
              <a:spcBef>
                <a:spcPts val="1000"/>
              </a:spcBef>
              <a:buFont typeface="Arial" panose="020B0604020202020204" pitchFamily="34" charset="0"/>
              <a:buNone/>
              <a:defRPr lang="en-US" sz="2800" b="0" i="0" kern="1200" spc="0" dirty="0" smtClean="0">
                <a:solidFill>
                  <a:schemeClr val="bg1"/>
                </a:solidFill>
                <a:latin typeface="Roboto Regular" panose="02000000000000000000" pitchFamily="2" charset="0"/>
                <a:ea typeface="Roboto Regular" panose="02000000000000000000" pitchFamily="2" charset="0"/>
                <a:cs typeface="Helvetica Neue" panose="02000503000000020004" pitchFamily="2" charset="0"/>
              </a:defRPr>
            </a:lvl4pPr>
            <a:lvl5pPr marL="0" indent="0" algn="ctr" defTabSz="914400" rtl="0" eaLnBrk="1" latinLnBrk="0" hangingPunct="1">
              <a:lnSpc>
                <a:spcPct val="90000"/>
              </a:lnSpc>
              <a:spcBef>
                <a:spcPts val="1000"/>
              </a:spcBef>
              <a:buFont typeface="Arial" panose="020B0604020202020204" pitchFamily="34" charset="0"/>
              <a:buNone/>
              <a:defRPr lang="en-US" sz="2800" b="0" i="0" kern="1200" spc="0" dirty="0">
                <a:solidFill>
                  <a:schemeClr val="bg1"/>
                </a:solidFill>
                <a:latin typeface="Roboto Regular" panose="02000000000000000000" pitchFamily="2" charset="0"/>
                <a:ea typeface="Roboto Regular" panose="02000000000000000000" pitchFamily="2" charset="0"/>
                <a:cs typeface="Helvetica Neue" panose="02000503000000020004" pitchFamily="2" charset="0"/>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dirty="0"/>
              <a:t>Edit Master text styles</a:t>
            </a:r>
          </a:p>
        </p:txBody>
      </p:sp>
      <p:sp>
        <p:nvSpPr>
          <p:cNvPr id="2" name="Title 1">
            <a:extLst>
              <a:ext uri="{FF2B5EF4-FFF2-40B4-BE49-F238E27FC236}">
                <a16:creationId xmlns:a16="http://schemas.microsoft.com/office/drawing/2014/main" id="{E3C9D36C-B1A2-2947-B841-94D0162F560F}"/>
              </a:ext>
            </a:extLst>
          </p:cNvPr>
          <p:cNvSpPr>
            <a:spLocks noGrp="1"/>
          </p:cNvSpPr>
          <p:nvPr>
            <p:ph type="title"/>
          </p:nvPr>
        </p:nvSpPr>
        <p:spPr>
          <a:xfrm>
            <a:off x="470704" y="2009481"/>
            <a:ext cx="11250592" cy="1550148"/>
          </a:xfrm>
        </p:spPr>
        <p:txBody>
          <a:bodyPr anchor="b" anchorCtr="0"/>
          <a:lstStyle>
            <a:lvl1pPr algn="ctr" defTabSz="914400" rtl="0" eaLnBrk="1" latinLnBrk="0" hangingPunct="1">
              <a:lnSpc>
                <a:spcPct val="90000"/>
              </a:lnSpc>
              <a:spcBef>
                <a:spcPct val="0"/>
              </a:spcBef>
              <a:buNone/>
              <a:defRPr lang="en-US" sz="4800" b="0" i="0" u="none" kern="1200" cap="none" spc="-150" baseline="0" dirty="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to edit Master title style</a:t>
            </a:r>
          </a:p>
        </p:txBody>
      </p:sp>
      <p:sp>
        <p:nvSpPr>
          <p:cNvPr id="3" name="TextBox 2">
            <a:extLst>
              <a:ext uri="{FF2B5EF4-FFF2-40B4-BE49-F238E27FC236}">
                <a16:creationId xmlns:a16="http://schemas.microsoft.com/office/drawing/2014/main" id="{18F0BB46-3F52-2D42-B2F5-5FA57953CF81}"/>
              </a:ext>
            </a:extLst>
          </p:cNvPr>
          <p:cNvSpPr txBox="1"/>
          <p:nvPr userDrawn="1"/>
        </p:nvSpPr>
        <p:spPr>
          <a:xfrm>
            <a:off x="457200" y="6129338"/>
            <a:ext cx="11239500" cy="400050"/>
          </a:xfrm>
          <a:prstGeom prst="rect">
            <a:avLst/>
          </a:prstGeom>
          <a:noFill/>
        </p:spPr>
        <p:txBody>
          <a:bodyPr wrap="square" lIns="0" tIns="0" rIns="0" bIns="0" rtlCol="0">
            <a:noAutofit/>
          </a:bodyPr>
          <a:lstStyle/>
          <a:p>
            <a:pPr algn="ctr">
              <a:spcBef>
                <a:spcPts val="600"/>
              </a:spcBef>
            </a:pPr>
            <a:r>
              <a:rPr lang="en-US" sz="1400" b="0" i="0" spc="150" baseline="0">
                <a:solidFill>
                  <a:srgbClr val="FFFFFF"/>
                </a:solidFill>
                <a:effectLst/>
                <a:latin typeface="+mj-lt"/>
              </a:rPr>
              <a:t>A GLOBAL ROBOTICS COMMUNITY PREPARING YOUNG PEOPLE FOR THE FUTURE</a:t>
            </a:r>
            <a:endParaRPr lang="en-US" sz="1400" b="0" spc="150" baseline="0">
              <a:latin typeface="+mj-lt"/>
              <a:ea typeface="Roboto" panose="02000000000000000000" pitchFamily="2" charset="0"/>
            </a:endParaRPr>
          </a:p>
        </p:txBody>
      </p:sp>
      <p:pic>
        <p:nvPicPr>
          <p:cNvPr id="8" name="Picture 7">
            <a:extLst>
              <a:ext uri="{FF2B5EF4-FFF2-40B4-BE49-F238E27FC236}">
                <a16:creationId xmlns:a16="http://schemas.microsoft.com/office/drawing/2014/main" id="{64D18099-E4F7-9F48-B526-256AA8055147}"/>
              </a:ext>
            </a:extLst>
          </p:cNvPr>
          <p:cNvPicPr>
            <a:picLocks noChangeAspect="1"/>
          </p:cNvPicPr>
          <p:nvPr userDrawn="1"/>
        </p:nvPicPr>
        <p:blipFill>
          <a:blip r:embed="rId4"/>
          <a:srcRect l="26" r="26"/>
          <a:stretch/>
        </p:blipFill>
        <p:spPr>
          <a:xfrm>
            <a:off x="4459560" y="403321"/>
            <a:ext cx="3272879" cy="1277548"/>
          </a:xfrm>
          <a:prstGeom prst="rect">
            <a:avLst/>
          </a:prstGeom>
        </p:spPr>
      </p:pic>
    </p:spTree>
    <p:extLst>
      <p:ext uri="{BB962C8B-B14F-4D97-AF65-F5344CB8AC3E}">
        <p14:creationId xmlns:p14="http://schemas.microsoft.com/office/powerpoint/2010/main" val="2875114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29D6F7-CE9C-6546-8D68-A9119F02D641}"/>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2" name="Title 1">
            <a:extLst>
              <a:ext uri="{FF2B5EF4-FFF2-40B4-BE49-F238E27FC236}">
                <a16:creationId xmlns:a16="http://schemas.microsoft.com/office/drawing/2014/main" id="{C7C42370-797E-A841-8786-F540BF6D0BA3}"/>
              </a:ext>
            </a:extLst>
          </p:cNvPr>
          <p:cNvSpPr>
            <a:spLocks noGrp="1"/>
          </p:cNvSpPr>
          <p:nvPr>
            <p:ph type="title" hasCustomPrompt="1"/>
          </p:nvPr>
        </p:nvSpPr>
        <p:spPr/>
        <p:txBody>
          <a:bodyPr/>
          <a:lstStyle/>
          <a:p>
            <a:r>
              <a:rPr lang="en-US"/>
              <a:t>This is a Header Example – 28pt Black</a:t>
            </a:r>
          </a:p>
        </p:txBody>
      </p:sp>
      <p:sp>
        <p:nvSpPr>
          <p:cNvPr id="3" name="Content Placeholder 2">
            <a:extLst>
              <a:ext uri="{FF2B5EF4-FFF2-40B4-BE49-F238E27FC236}">
                <a16:creationId xmlns:a16="http://schemas.microsoft.com/office/drawing/2014/main" id="{9FD65AE7-667F-4441-956B-BA93E3C4D9E5}"/>
              </a:ext>
            </a:extLst>
          </p:cNvPr>
          <p:cNvSpPr>
            <a:spLocks noGrp="1"/>
          </p:cNvSpPr>
          <p:nvPr>
            <p:ph idx="1" hasCustomPrompt="1"/>
          </p:nvPr>
        </p:nvSpPr>
        <p:spPr>
          <a:xfrm>
            <a:off x="457200" y="1097280"/>
            <a:ext cx="11213432" cy="5003797"/>
          </a:xfrm>
          <a:prstGeom prst="rect">
            <a:avLst/>
          </a:prstGeom>
        </p:spPr>
        <p:txBody>
          <a:bodyPr/>
          <a:lstStyle>
            <a:lvl1pPr>
              <a:lnSpc>
                <a:spcPct val="95000"/>
              </a:lnSpc>
              <a:defRPr lang="en-US" sz="1600" b="0" i="0" dirty="0">
                <a:solidFill>
                  <a:schemeClr val="tx1"/>
                </a:solidFill>
                <a:cs typeface="Roboto" panose="02000000000000000000" pitchFamily="2" charset="0"/>
              </a:defRPr>
            </a:lvl1pPr>
            <a:lvl2pPr marL="0" indent="0">
              <a:spcBef>
                <a:spcPts val="1200"/>
              </a:spcBef>
              <a:buNone/>
              <a:defRPr sz="1800" b="1">
                <a:solidFill>
                  <a:schemeClr val="accent1"/>
                </a:solidFill>
              </a:defRPr>
            </a:lvl2pPr>
            <a:lvl3pPr marL="182880" indent="-182880">
              <a:buFont typeface="Arial" panose="020B0604020202020204" pitchFamily="34" charset="0"/>
              <a:buChar char="•"/>
              <a:tabLst/>
              <a:defRPr sz="1600">
                <a:solidFill>
                  <a:schemeClr val="tx1"/>
                </a:solidFill>
              </a:defRPr>
            </a:lvl3pPr>
            <a:lvl4pPr marL="365760" indent="-182880">
              <a:buFont typeface="System Font Regular"/>
              <a:buChar char="–"/>
              <a:tabLst/>
              <a:defRPr sz="1400" b="0" i="0">
                <a:solidFill>
                  <a:schemeClr val="tx1"/>
                </a:solidFill>
                <a:cs typeface="Roboto" panose="02000000000000000000" pitchFamily="2" charset="0"/>
              </a:defRPr>
            </a:lvl4pPr>
            <a:lvl5pPr marL="548640" indent="-182880">
              <a:spcBef>
                <a:spcPts val="500"/>
              </a:spcBef>
              <a:spcAft>
                <a:spcPts val="0"/>
              </a:spcAft>
              <a:buFont typeface="Arial" panose="020B0604020202020204" pitchFamily="34" charset="0"/>
              <a:buChar char="•"/>
              <a:tabLst/>
              <a:defRPr sz="1400" b="0" i="0">
                <a:solidFill>
                  <a:schemeClr val="tx1"/>
                </a:solidFill>
                <a:cs typeface="Roboto" panose="02000000000000000000" pitchFamily="2" charset="0"/>
              </a:defRPr>
            </a:lvl5pPr>
          </a:lstStyle>
          <a:p>
            <a:pPr lvl="0"/>
            <a:r>
              <a:rPr lang="en-US" dirty="0"/>
              <a:t>Body Copy</a:t>
            </a:r>
          </a:p>
          <a:p>
            <a:pPr lvl="1"/>
            <a:r>
              <a:rPr lang="en-US" dirty="0"/>
              <a:t>Subhead</a:t>
            </a:r>
          </a:p>
          <a:p>
            <a:pPr lvl="2"/>
            <a:r>
              <a:rPr lang="en-US" dirty="0"/>
              <a:t>Bullet Level 1</a:t>
            </a:r>
          </a:p>
          <a:p>
            <a:pPr lvl="3"/>
            <a:r>
              <a:rPr lang="en-US" dirty="0"/>
              <a:t>Bullet Level 2</a:t>
            </a:r>
          </a:p>
          <a:p>
            <a:pPr lvl="4"/>
            <a:r>
              <a:rPr lang="en-US" dirty="0"/>
              <a:t>Bullet Level 3</a:t>
            </a:r>
          </a:p>
        </p:txBody>
      </p:sp>
      <p:sp>
        <p:nvSpPr>
          <p:cNvPr id="10" name="Footer Placeholder 4">
            <a:extLst>
              <a:ext uri="{FF2B5EF4-FFF2-40B4-BE49-F238E27FC236}">
                <a16:creationId xmlns:a16="http://schemas.microsoft.com/office/drawing/2014/main" id="{0B437D10-8FD0-9A4B-8143-B0744008E8E8}"/>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1" name="Slide Number Placeholder 5">
            <a:extLst>
              <a:ext uri="{FF2B5EF4-FFF2-40B4-BE49-F238E27FC236}">
                <a16:creationId xmlns:a16="http://schemas.microsoft.com/office/drawing/2014/main" id="{626DAF63-161A-4B4F-BC31-8ECED5E0ED81}"/>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spTree>
    <p:extLst>
      <p:ext uri="{BB962C8B-B14F-4D97-AF65-F5344CB8AC3E}">
        <p14:creationId xmlns:p14="http://schemas.microsoft.com/office/powerpoint/2010/main" val="15427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with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29D6F7-CE9C-6546-8D68-A9119F02D641}"/>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panose="02000000000000000000" pitchFamily="2" charset="0"/>
            </a:endParaRPr>
          </a:p>
        </p:txBody>
      </p:sp>
      <p:sp>
        <p:nvSpPr>
          <p:cNvPr id="2" name="Title 1">
            <a:extLst>
              <a:ext uri="{FF2B5EF4-FFF2-40B4-BE49-F238E27FC236}">
                <a16:creationId xmlns:a16="http://schemas.microsoft.com/office/drawing/2014/main" id="{C7C42370-797E-A841-8786-F540BF6D0BA3}"/>
              </a:ext>
            </a:extLst>
          </p:cNvPr>
          <p:cNvSpPr>
            <a:spLocks noGrp="1"/>
          </p:cNvSpPr>
          <p:nvPr>
            <p:ph type="title" hasCustomPrompt="1"/>
          </p:nvPr>
        </p:nvSpPr>
        <p:spPr/>
        <p:txBody>
          <a:bodyPr/>
          <a:lstStyle/>
          <a:p>
            <a:r>
              <a:rPr lang="en-US"/>
              <a:t>This is a Header Example – 28pt Black</a:t>
            </a:r>
          </a:p>
        </p:txBody>
      </p:sp>
      <p:sp>
        <p:nvSpPr>
          <p:cNvPr id="3" name="Content Placeholder 2">
            <a:extLst>
              <a:ext uri="{FF2B5EF4-FFF2-40B4-BE49-F238E27FC236}">
                <a16:creationId xmlns:a16="http://schemas.microsoft.com/office/drawing/2014/main" id="{9FD65AE7-667F-4441-956B-BA93E3C4D9E5}"/>
              </a:ext>
            </a:extLst>
          </p:cNvPr>
          <p:cNvSpPr>
            <a:spLocks noGrp="1"/>
          </p:cNvSpPr>
          <p:nvPr>
            <p:ph idx="1" hasCustomPrompt="1"/>
          </p:nvPr>
        </p:nvSpPr>
        <p:spPr>
          <a:xfrm>
            <a:off x="457200" y="1097280"/>
            <a:ext cx="5374105" cy="5003797"/>
          </a:xfrm>
          <a:prstGeom prst="rect">
            <a:avLst/>
          </a:prstGeom>
        </p:spPr>
        <p:txBody>
          <a:bodyPr/>
          <a:lstStyle>
            <a:lvl1pPr>
              <a:lnSpc>
                <a:spcPct val="95000"/>
              </a:lnSpc>
              <a:defRPr lang="en-US" sz="1600" b="0" i="0" dirty="0">
                <a:solidFill>
                  <a:schemeClr val="tx1"/>
                </a:solidFill>
                <a:cs typeface="Roboto" panose="02000000000000000000" pitchFamily="2" charset="0"/>
              </a:defRPr>
            </a:lvl1pPr>
            <a:lvl2pPr marL="0" indent="0">
              <a:spcBef>
                <a:spcPts val="1200"/>
              </a:spcBef>
              <a:buNone/>
              <a:defRPr sz="1800" b="1">
                <a:solidFill>
                  <a:schemeClr val="accent1"/>
                </a:solidFill>
              </a:defRPr>
            </a:lvl2pPr>
            <a:lvl3pPr marL="182880" indent="-182880">
              <a:buFont typeface="Arial" panose="020B0604020202020204" pitchFamily="34" charset="0"/>
              <a:buChar char="•"/>
              <a:tabLst/>
              <a:defRPr sz="1600"/>
            </a:lvl3pPr>
            <a:lvl4pPr marL="365760" indent="-182880">
              <a:buFont typeface="System Font Regular"/>
              <a:buChar char="–"/>
              <a:tabLst/>
              <a:defRPr lang="en-US" dirty="0">
                <a:solidFill>
                  <a:schemeClr val="tx1"/>
                </a:solidFill>
              </a:defRPr>
            </a:lvl4pPr>
            <a:lvl5pPr marL="548640" indent="-182880">
              <a:spcBef>
                <a:spcPts val="500"/>
              </a:spcBef>
              <a:spcAft>
                <a:spcPts val="0"/>
              </a:spcAft>
              <a:buFont typeface="Arial" panose="020B0604020202020204" pitchFamily="34" charset="0"/>
              <a:buChar char="•"/>
              <a:tabLst/>
              <a:defRPr sz="1400" b="0" i="0">
                <a:solidFill>
                  <a:schemeClr val="tx1"/>
                </a:solidFill>
                <a:cs typeface="Roboto" panose="02000000000000000000" pitchFamily="2" charset="0"/>
              </a:defRPr>
            </a:lvl5pPr>
          </a:lstStyle>
          <a:p>
            <a:pPr lvl="0"/>
            <a:r>
              <a:rPr lang="en-US" dirty="0"/>
              <a:t>Body Copy</a:t>
            </a:r>
          </a:p>
          <a:p>
            <a:pPr lvl="1"/>
            <a:r>
              <a:rPr lang="en-US" dirty="0"/>
              <a:t>Subhead</a:t>
            </a:r>
          </a:p>
          <a:p>
            <a:pPr lvl="2"/>
            <a:r>
              <a:rPr lang="en-US" dirty="0"/>
              <a:t>Bullet Level 1</a:t>
            </a:r>
          </a:p>
          <a:p>
            <a:pPr lvl="3"/>
            <a:r>
              <a:rPr lang="en-US" dirty="0"/>
              <a:t>Bullet Level 2</a:t>
            </a:r>
          </a:p>
          <a:p>
            <a:pPr lvl="4"/>
            <a:r>
              <a:rPr lang="en-US" dirty="0"/>
              <a:t>Bullet Level 3</a:t>
            </a:r>
          </a:p>
        </p:txBody>
      </p:sp>
      <p:sp>
        <p:nvSpPr>
          <p:cNvPr id="10" name="Footer Placeholder 4">
            <a:extLst>
              <a:ext uri="{FF2B5EF4-FFF2-40B4-BE49-F238E27FC236}">
                <a16:creationId xmlns:a16="http://schemas.microsoft.com/office/drawing/2014/main" id="{0B437D10-8FD0-9A4B-8143-B0744008E8E8}"/>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dirty="0"/>
              <a:t>firstinspires.org</a:t>
            </a:r>
          </a:p>
        </p:txBody>
      </p:sp>
      <p:sp>
        <p:nvSpPr>
          <p:cNvPr id="11" name="Slide Number Placeholder 5">
            <a:extLst>
              <a:ext uri="{FF2B5EF4-FFF2-40B4-BE49-F238E27FC236}">
                <a16:creationId xmlns:a16="http://schemas.microsoft.com/office/drawing/2014/main" id="{626DAF63-161A-4B4F-BC31-8ECED5E0ED81}"/>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dirty="0"/>
          </a:p>
        </p:txBody>
      </p:sp>
      <p:sp>
        <p:nvSpPr>
          <p:cNvPr id="9" name="Picture Placeholder 2">
            <a:extLst>
              <a:ext uri="{FF2B5EF4-FFF2-40B4-BE49-F238E27FC236}">
                <a16:creationId xmlns:a16="http://schemas.microsoft.com/office/drawing/2014/main" id="{8E62203D-80A8-A84E-B850-2D9BE661F5DD}"/>
              </a:ext>
            </a:extLst>
          </p:cNvPr>
          <p:cNvSpPr>
            <a:spLocks noGrp="1"/>
          </p:cNvSpPr>
          <p:nvPr>
            <p:ph type="pic" idx="10"/>
          </p:nvPr>
        </p:nvSpPr>
        <p:spPr>
          <a:xfrm>
            <a:off x="6161103" y="836296"/>
            <a:ext cx="6030896" cy="5374004"/>
          </a:xfrm>
          <a:prstGeom prst="rect">
            <a:avLst/>
          </a:prstGeom>
          <a:solidFill>
            <a:schemeClr val="tx1"/>
          </a:solidFill>
        </p:spPr>
        <p:txBody>
          <a:bodyPr anchor="ctr" anchorCtr="0"/>
          <a:lstStyle>
            <a:lvl1pPr marL="0" indent="0" algn="ctr">
              <a:buNone/>
              <a:defRPr sz="1800" b="0" i="0">
                <a:solidFill>
                  <a:schemeClr val="bg1"/>
                </a:solidFill>
                <a:cs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774631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0D1E28-21C3-B14C-8708-5FC119CC13EE}"/>
              </a:ext>
            </a:extLst>
          </p:cNvPr>
          <p:cNvSpPr/>
          <p:nvPr userDrawn="1"/>
        </p:nvSpPr>
        <p:spPr>
          <a:xfrm>
            <a:off x="0" y="0"/>
            <a:ext cx="12192000" cy="828675"/>
          </a:xfrm>
          <a:prstGeom prst="rect">
            <a:avLst/>
          </a:prstGeom>
          <a:gradFill>
            <a:gsLst>
              <a:gs pos="0">
                <a:schemeClr val="bg1"/>
              </a:gs>
              <a:gs pos="73000">
                <a:schemeClr val="bg1">
                  <a:lumMod val="95000"/>
                </a:schemeClr>
              </a:gs>
              <a:gs pos="83000">
                <a:schemeClr val="bg1">
                  <a:lumMod val="95000"/>
                </a:schemeClr>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Roboto" panose="02000000000000000000" pitchFamily="2" charset="0"/>
            </a:endParaRPr>
          </a:p>
        </p:txBody>
      </p:sp>
      <p:sp>
        <p:nvSpPr>
          <p:cNvPr id="2" name="Title 1">
            <a:extLst>
              <a:ext uri="{FF2B5EF4-FFF2-40B4-BE49-F238E27FC236}">
                <a16:creationId xmlns:a16="http://schemas.microsoft.com/office/drawing/2014/main" id="{13860625-9419-694F-843A-4D46351502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55E9F3-54CB-5642-A2DA-B2A9A334E4B3}"/>
              </a:ext>
            </a:extLst>
          </p:cNvPr>
          <p:cNvSpPr>
            <a:spLocks noGrp="1"/>
          </p:cNvSpPr>
          <p:nvPr>
            <p:ph sz="half" idx="1" hasCustomPrompt="1"/>
          </p:nvPr>
        </p:nvSpPr>
        <p:spPr>
          <a:xfrm>
            <a:off x="457199" y="1097280"/>
            <a:ext cx="11213431" cy="5157787"/>
          </a:xfrm>
          <a:prstGeom prst="rect">
            <a:avLst/>
          </a:prstGeom>
        </p:spPr>
        <p:txBody>
          <a:bodyPr/>
          <a:lstStyle>
            <a:lvl1pPr>
              <a:spcBef>
                <a:spcPts val="1600"/>
              </a:spcBef>
              <a:defRPr b="1" i="0">
                <a:cs typeface="Roboto" panose="02000000000000000000" pitchFamily="2" charset="0"/>
              </a:defRPr>
            </a:lvl1pPr>
            <a:lvl2pPr>
              <a:defRPr>
                <a:solidFill>
                  <a:schemeClr val="tx1"/>
                </a:solidFill>
              </a:defRPr>
            </a:lvl2pPr>
            <a:lvl3pPr marL="365760" indent="-182880">
              <a:buFont typeface="System Font Regular"/>
              <a:buChar char="–"/>
              <a:defRPr>
                <a:solidFill>
                  <a:schemeClr val="tx1"/>
                </a:solidFill>
              </a:defRPr>
            </a:lvl3pPr>
            <a:lvl4pPr>
              <a:defRPr>
                <a:solidFill>
                  <a:schemeClr val="tx1"/>
                </a:solidFill>
              </a:defRPr>
            </a:lvl4pPr>
          </a:lstStyle>
          <a:p>
            <a:pPr lvl="0"/>
            <a:r>
              <a:rPr lang="en-US" dirty="0"/>
              <a:t>Subhead text style (18pt Bold Blue)</a:t>
            </a:r>
          </a:p>
          <a:p>
            <a:pPr lvl="1"/>
            <a:r>
              <a:rPr lang="en-US" dirty="0"/>
              <a:t>First level</a:t>
            </a:r>
          </a:p>
          <a:p>
            <a:pPr lvl="2"/>
            <a:r>
              <a:rPr lang="en-US" dirty="0"/>
              <a:t>Second level</a:t>
            </a:r>
          </a:p>
          <a:p>
            <a:pPr lvl="3"/>
            <a:r>
              <a:rPr lang="en-US" dirty="0"/>
              <a:t>Third level</a:t>
            </a:r>
          </a:p>
        </p:txBody>
      </p:sp>
      <p:sp>
        <p:nvSpPr>
          <p:cNvPr id="12" name="Footer Placeholder 4">
            <a:extLst>
              <a:ext uri="{FF2B5EF4-FFF2-40B4-BE49-F238E27FC236}">
                <a16:creationId xmlns:a16="http://schemas.microsoft.com/office/drawing/2014/main" id="{1D232AFD-9DDF-B543-86B8-53E1DCABAB3A}"/>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3" name="Slide Number Placeholder 5">
            <a:extLst>
              <a:ext uri="{FF2B5EF4-FFF2-40B4-BE49-F238E27FC236}">
                <a16:creationId xmlns:a16="http://schemas.microsoft.com/office/drawing/2014/main" id="{FC35EE86-1DA7-064A-A667-54108BE03422}"/>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spTree>
    <p:extLst>
      <p:ext uri="{BB962C8B-B14F-4D97-AF65-F5344CB8AC3E}">
        <p14:creationId xmlns:p14="http://schemas.microsoft.com/office/powerpoint/2010/main" val="27998901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1D1D9E-C145-8E44-800E-30D81FEFDB1D}"/>
              </a:ext>
            </a:extLst>
          </p:cNvPr>
          <p:cNvSpPr>
            <a:spLocks noGrp="1"/>
          </p:cNvSpPr>
          <p:nvPr>
            <p:ph type="title"/>
          </p:nvPr>
        </p:nvSpPr>
        <p:spPr>
          <a:xfrm>
            <a:off x="457200" y="274320"/>
            <a:ext cx="11213432" cy="561976"/>
          </a:xfrm>
          <a:prstGeom prst="rect">
            <a:avLst/>
          </a:prstGeom>
        </p:spPr>
        <p:txBody>
          <a:bodyPr vert="horz" lIns="0" tIns="0" rIns="0" bIns="0" rtlCol="0" anchor="t" anchorCtr="0">
            <a:noAutofit/>
          </a:bodyPr>
          <a:lstStyle/>
          <a:p>
            <a:r>
              <a:rPr lang="en-US"/>
              <a:t>This is a Header Example – 28pt Black</a:t>
            </a:r>
          </a:p>
        </p:txBody>
      </p:sp>
      <p:sp>
        <p:nvSpPr>
          <p:cNvPr id="3" name="Text Placeholder 2">
            <a:extLst>
              <a:ext uri="{FF2B5EF4-FFF2-40B4-BE49-F238E27FC236}">
                <a16:creationId xmlns:a16="http://schemas.microsoft.com/office/drawing/2014/main" id="{C4357016-12BE-A24A-BDE9-7920E5D521F5}"/>
              </a:ext>
            </a:extLst>
          </p:cNvPr>
          <p:cNvSpPr>
            <a:spLocks noGrp="1"/>
          </p:cNvSpPr>
          <p:nvPr>
            <p:ph type="body" idx="1"/>
          </p:nvPr>
        </p:nvSpPr>
        <p:spPr>
          <a:xfrm>
            <a:off x="457200" y="1097280"/>
            <a:ext cx="11213432" cy="5003797"/>
          </a:xfrm>
          <a:prstGeom prst="rect">
            <a:avLst/>
          </a:prstGeom>
        </p:spPr>
        <p:txBody>
          <a:bodyPr vert="horz" lIns="0" tIns="0" rIns="0" bIns="0" rtlCol="0">
            <a:noAutofit/>
          </a:bodyPr>
          <a:lstStyle/>
          <a:p>
            <a:pPr lvl="1"/>
            <a:r>
              <a:rPr lang="en-US" dirty="0"/>
              <a:t>Level 1, 16pt</a:t>
            </a:r>
          </a:p>
          <a:p>
            <a:pPr lvl="2"/>
            <a:r>
              <a:rPr lang="en-US" dirty="0"/>
              <a:t>Level 2,  14pt</a:t>
            </a:r>
          </a:p>
          <a:p>
            <a:pPr lvl="3"/>
            <a:r>
              <a:rPr lang="en-US" dirty="0"/>
              <a:t>Level 3, 14pt</a:t>
            </a:r>
          </a:p>
        </p:txBody>
      </p:sp>
      <p:cxnSp>
        <p:nvCxnSpPr>
          <p:cNvPr id="8" name="Straight Connector 7">
            <a:extLst>
              <a:ext uri="{FF2B5EF4-FFF2-40B4-BE49-F238E27FC236}">
                <a16:creationId xmlns:a16="http://schemas.microsoft.com/office/drawing/2014/main" id="{B7E73BAE-7352-0349-91E9-CB1EF6DA1A33}"/>
              </a:ext>
            </a:extLst>
          </p:cNvPr>
          <p:cNvCxnSpPr>
            <a:cxnSpLocks/>
          </p:cNvCxnSpPr>
          <p:nvPr userDrawn="1"/>
        </p:nvCxnSpPr>
        <p:spPr>
          <a:xfrm>
            <a:off x="0" y="6219945"/>
            <a:ext cx="12192000"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0" name="Footer Placeholder 1">
            <a:extLst>
              <a:ext uri="{FF2B5EF4-FFF2-40B4-BE49-F238E27FC236}">
                <a16:creationId xmlns:a16="http://schemas.microsoft.com/office/drawing/2014/main" id="{6526C8F7-DB8D-3646-8398-FCC7C261DDD1}"/>
              </a:ext>
            </a:extLst>
          </p:cNvPr>
          <p:cNvSpPr txBox="1">
            <a:spLocks/>
          </p:cNvSpPr>
          <p:nvPr userDrawn="1"/>
        </p:nvSpPr>
        <p:spPr>
          <a:xfrm>
            <a:off x="1859881" y="6559550"/>
            <a:ext cx="2802690" cy="117149"/>
          </a:xfrm>
          <a:prstGeom prst="rect">
            <a:avLst/>
          </a:prstGeom>
        </p:spPr>
        <p:txBody>
          <a:bodyPr lIns="0" tIns="0" rIns="0" bIns="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schemeClr val="tx1">
                    <a:lumMod val="50000"/>
                    <a:lumOff val="50000"/>
                  </a:schemeClr>
                </a:solidFill>
                <a:latin typeface="Roboto" panose="02000000000000000000" pitchFamily="2" charset="0"/>
                <a:ea typeface="Roboto" panose="02000000000000000000" pitchFamily="2" charset="0"/>
              </a:rPr>
              <a:t>©</a:t>
            </a:r>
            <a:fld id="{EA7DF398-18B0-D142-A8D2-90AACF97356F}" type="datetimeyyyy">
              <a:rPr lang="en-US" sz="700" smtClean="0">
                <a:solidFill>
                  <a:schemeClr val="tx1">
                    <a:lumMod val="50000"/>
                    <a:lumOff val="50000"/>
                  </a:schemeClr>
                </a:solidFill>
                <a:latin typeface="Roboto" panose="02000000000000000000" pitchFamily="2" charset="0"/>
                <a:ea typeface="Roboto" panose="02000000000000000000" pitchFamily="2" charset="0"/>
              </a:rPr>
              <a:t>2026</a:t>
            </a:fld>
            <a:r>
              <a:rPr lang="en-US" sz="700" dirty="0">
                <a:solidFill>
                  <a:schemeClr val="tx1">
                    <a:lumMod val="50000"/>
                    <a:lumOff val="50000"/>
                  </a:schemeClr>
                </a:solidFill>
                <a:latin typeface="Roboto" panose="02000000000000000000" pitchFamily="2" charset="0"/>
                <a:ea typeface="Roboto" panose="02000000000000000000" pitchFamily="2" charset="0"/>
              </a:rPr>
              <a:t> </a:t>
            </a:r>
            <a:r>
              <a:rPr lang="en-US" sz="700" i="1" dirty="0">
                <a:solidFill>
                  <a:schemeClr val="tx1">
                    <a:lumMod val="50000"/>
                    <a:lumOff val="50000"/>
                  </a:schemeClr>
                </a:solidFill>
                <a:latin typeface="Roboto" panose="02000000000000000000" pitchFamily="2" charset="0"/>
                <a:ea typeface="Roboto" panose="02000000000000000000" pitchFamily="2" charset="0"/>
              </a:rPr>
              <a:t>FIRST</a:t>
            </a:r>
            <a:r>
              <a:rPr lang="en-US" sz="700" baseline="30000" dirty="0">
                <a:solidFill>
                  <a:schemeClr val="tx1">
                    <a:lumMod val="50000"/>
                    <a:lumOff val="50000"/>
                  </a:schemeClr>
                </a:solidFill>
                <a:latin typeface="Roboto" panose="02000000000000000000" pitchFamily="2" charset="0"/>
                <a:ea typeface="Roboto" panose="02000000000000000000" pitchFamily="2" charset="0"/>
              </a:rPr>
              <a:t>®</a:t>
            </a:r>
            <a:r>
              <a:rPr lang="en-US" sz="700" dirty="0">
                <a:solidFill>
                  <a:schemeClr val="tx1">
                    <a:lumMod val="50000"/>
                    <a:lumOff val="50000"/>
                  </a:schemeClr>
                </a:solidFill>
                <a:latin typeface="Roboto" panose="02000000000000000000" pitchFamily="2" charset="0"/>
                <a:ea typeface="Roboto" panose="02000000000000000000" pitchFamily="2" charset="0"/>
              </a:rPr>
              <a:t> Proprietary and Confidential</a:t>
            </a:r>
          </a:p>
        </p:txBody>
      </p:sp>
      <p:sp>
        <p:nvSpPr>
          <p:cNvPr id="12" name="Footer Placeholder 4">
            <a:extLst>
              <a:ext uri="{FF2B5EF4-FFF2-40B4-BE49-F238E27FC236}">
                <a16:creationId xmlns:a16="http://schemas.microsoft.com/office/drawing/2014/main" id="{3806159D-9CD2-F24E-B67D-F13EED330217}"/>
              </a:ext>
            </a:extLst>
          </p:cNvPr>
          <p:cNvSpPr>
            <a:spLocks noGrp="1"/>
          </p:cNvSpPr>
          <p:nvPr>
            <p:ph type="ftr" sz="quarter" idx="3"/>
          </p:nvPr>
        </p:nvSpPr>
        <p:spPr>
          <a:xfrm>
            <a:off x="7563853" y="6356351"/>
            <a:ext cx="4114800" cy="320348"/>
          </a:xfrm>
          <a:prstGeom prst="rect">
            <a:avLst/>
          </a:prstGeom>
        </p:spPr>
        <p:txBody>
          <a:bodyPr vert="horz" lIns="0" tIns="0" rIns="0" bIns="0" rtlCol="0" anchor="b" anchorCtr="0"/>
          <a:lstStyle>
            <a:lvl1pPr algn="r">
              <a:defRPr sz="1000" i="1">
                <a:solidFill>
                  <a:schemeClr val="tx1"/>
                </a:solidFill>
                <a:latin typeface="Roboto" panose="02000000000000000000" pitchFamily="2" charset="0"/>
                <a:ea typeface="Roboto" panose="02000000000000000000" pitchFamily="2" charset="0"/>
              </a:defRPr>
            </a:lvl1pPr>
          </a:lstStyle>
          <a:p>
            <a:r>
              <a:rPr lang="en-US"/>
              <a:t>firstinspires.org</a:t>
            </a:r>
          </a:p>
        </p:txBody>
      </p:sp>
      <p:sp>
        <p:nvSpPr>
          <p:cNvPr id="13" name="Slide Number Placeholder 5">
            <a:extLst>
              <a:ext uri="{FF2B5EF4-FFF2-40B4-BE49-F238E27FC236}">
                <a16:creationId xmlns:a16="http://schemas.microsoft.com/office/drawing/2014/main" id="{5114D291-A5AC-3C4C-8655-DB75E2E5C6A3}"/>
              </a:ext>
            </a:extLst>
          </p:cNvPr>
          <p:cNvSpPr>
            <a:spLocks noGrp="1"/>
          </p:cNvSpPr>
          <p:nvPr>
            <p:ph type="sldNum" sz="quarter" idx="4"/>
          </p:nvPr>
        </p:nvSpPr>
        <p:spPr>
          <a:xfrm>
            <a:off x="4692316" y="6356351"/>
            <a:ext cx="2743200" cy="320348"/>
          </a:xfrm>
          <a:prstGeom prst="rect">
            <a:avLst/>
          </a:prstGeom>
        </p:spPr>
        <p:txBody>
          <a:bodyPr vert="horz" lIns="0" tIns="0" rIns="0" bIns="0" rtlCol="0" anchor="b" anchorCtr="0"/>
          <a:lstStyle>
            <a:lvl1pPr algn="ctr">
              <a:defRPr sz="1000">
                <a:solidFill>
                  <a:schemeClr val="tx1"/>
                </a:solidFill>
                <a:latin typeface="Roboto" panose="02000000000000000000" pitchFamily="2" charset="0"/>
                <a:ea typeface="Roboto" panose="02000000000000000000" pitchFamily="2" charset="0"/>
              </a:defRPr>
            </a:lvl1pPr>
          </a:lstStyle>
          <a:p>
            <a:fld id="{3E6BEBE3-5FB4-B249-8431-073478596EAE}" type="slidenum">
              <a:rPr lang="en-US" smtClean="0"/>
              <a:pPr/>
              <a:t>‹#›</a:t>
            </a:fld>
            <a:endParaRPr lang="en-US"/>
          </a:p>
        </p:txBody>
      </p:sp>
      <p:pic>
        <p:nvPicPr>
          <p:cNvPr id="11" name="Picture 10">
            <a:extLst>
              <a:ext uri="{FF2B5EF4-FFF2-40B4-BE49-F238E27FC236}">
                <a16:creationId xmlns:a16="http://schemas.microsoft.com/office/drawing/2014/main" id="{9EEAAF3D-CBFE-0B49-BC94-69493E6A2015}"/>
              </a:ext>
            </a:extLst>
          </p:cNvPr>
          <p:cNvPicPr>
            <a:picLocks noChangeAspect="1"/>
          </p:cNvPicPr>
          <p:nvPr userDrawn="1"/>
        </p:nvPicPr>
        <p:blipFill rotWithShape="1">
          <a:blip r:embed="rId41"/>
          <a:srcRect t="-7856" b="-7856"/>
          <a:stretch/>
        </p:blipFill>
        <p:spPr>
          <a:xfrm>
            <a:off x="457200" y="6360269"/>
            <a:ext cx="1302811" cy="393809"/>
          </a:xfrm>
          <a:prstGeom prst="rect">
            <a:avLst/>
          </a:prstGeom>
        </p:spPr>
      </p:pic>
    </p:spTree>
    <p:extLst>
      <p:ext uri="{BB962C8B-B14F-4D97-AF65-F5344CB8AC3E}">
        <p14:creationId xmlns:p14="http://schemas.microsoft.com/office/powerpoint/2010/main" val="1336732353"/>
      </p:ext>
    </p:extLst>
  </p:cSld>
  <p:clrMap bg1="lt1" tx1="dk1" bg2="lt2" tx2="dk2" accent1="accent1" accent2="accent2" accent3="accent3" accent4="accent4" accent5="accent5" accent6="accent6" hlink="hlink" folHlink="folHlink"/>
  <p:sldLayoutIdLst>
    <p:sldLayoutId id="2147483700" r:id="rId1"/>
    <p:sldLayoutId id="2147483702" r:id="rId2"/>
    <p:sldLayoutId id="2147483703" r:id="rId3"/>
    <p:sldLayoutId id="2147483679" r:id="rId4"/>
    <p:sldLayoutId id="2147483710" r:id="rId5"/>
    <p:sldLayoutId id="2147483709" r:id="rId6"/>
    <p:sldLayoutId id="2147483666" r:id="rId7"/>
    <p:sldLayoutId id="2147483701" r:id="rId8"/>
    <p:sldLayoutId id="2147483674" r:id="rId9"/>
    <p:sldLayoutId id="2147483668" r:id="rId10"/>
    <p:sldLayoutId id="2147483669" r:id="rId11"/>
    <p:sldLayoutId id="2147483681" r:id="rId12"/>
    <p:sldLayoutId id="2147483694" r:id="rId13"/>
    <p:sldLayoutId id="2147483684" r:id="rId14"/>
    <p:sldLayoutId id="2147483695" r:id="rId15"/>
    <p:sldLayoutId id="2147483704" r:id="rId16"/>
    <p:sldLayoutId id="2147483685" r:id="rId17"/>
    <p:sldLayoutId id="2147483696" r:id="rId18"/>
    <p:sldLayoutId id="2147483705" r:id="rId19"/>
    <p:sldLayoutId id="2147483686" r:id="rId20"/>
    <p:sldLayoutId id="2147483697" r:id="rId21"/>
    <p:sldLayoutId id="2147483706" r:id="rId22"/>
    <p:sldLayoutId id="2147483682" r:id="rId23"/>
    <p:sldLayoutId id="2147483698" r:id="rId24"/>
    <p:sldLayoutId id="2147483707" r:id="rId25"/>
    <p:sldLayoutId id="2147483683" r:id="rId26"/>
    <p:sldLayoutId id="2147483699" r:id="rId27"/>
    <p:sldLayoutId id="2147483708" r:id="rId28"/>
    <p:sldLayoutId id="2147483670" r:id="rId29"/>
    <p:sldLayoutId id="2147483671" r:id="rId30"/>
    <p:sldLayoutId id="2147483673" r:id="rId31"/>
    <p:sldLayoutId id="2147483693" r:id="rId32"/>
    <p:sldLayoutId id="2147483678" r:id="rId33"/>
    <p:sldLayoutId id="2147483677" r:id="rId34"/>
    <p:sldLayoutId id="2147483675" r:id="rId35"/>
    <p:sldLayoutId id="2147483680" r:id="rId36"/>
    <p:sldLayoutId id="2147483687" r:id="rId37"/>
    <p:sldLayoutId id="2147483689" r:id="rId38"/>
    <p:sldLayoutId id="2147483690" r:id="rId39"/>
  </p:sldLayoutIdLst>
  <p:hf hdr="0" dt="0"/>
  <p:txStyles>
    <p:titleStyle>
      <a:lvl1pPr algn="l" defTabSz="914400" rtl="0" eaLnBrk="1" latinLnBrk="0" hangingPunct="1">
        <a:lnSpc>
          <a:spcPct val="90000"/>
        </a:lnSpc>
        <a:spcBef>
          <a:spcPct val="0"/>
        </a:spcBef>
        <a:buNone/>
        <a:defRPr sz="2800" b="0" i="0"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accent1"/>
          </a:solidFill>
          <a:latin typeface="Roboto" panose="02000000000000000000" pitchFamily="2" charset="0"/>
          <a:ea typeface="Roboto" panose="02000000000000000000" pitchFamily="2" charset="0"/>
          <a:cs typeface="Arial" panose="020B0604020202020204" pitchFamily="34" charset="0"/>
        </a:defRPr>
      </a:lvl1pPr>
      <a:lvl2pPr marL="182880" indent="-182880" algn="l" defTabSz="228600" rtl="0" eaLnBrk="1" fontAlgn="t" latinLnBrk="0" hangingPunct="1">
        <a:lnSpc>
          <a:spcPct val="90000"/>
        </a:lnSpc>
        <a:spcBef>
          <a:spcPts val="500"/>
        </a:spcBef>
        <a:buFont typeface="Arial" panose="020B0604020202020204" pitchFamily="34" charset="0"/>
        <a:buChar char="•"/>
        <a:tabLst/>
        <a:defRPr lang="en-US" sz="1600" b="0" i="0" kern="1200" dirty="0" smtClean="0">
          <a:solidFill>
            <a:schemeClr val="tx1"/>
          </a:solidFill>
          <a:latin typeface="Roboto" panose="02000000000000000000" pitchFamily="2" charset="0"/>
          <a:ea typeface="Roboto" panose="02000000000000000000" pitchFamily="2" charset="0"/>
          <a:cs typeface="Roboto" panose="02000000000000000000" pitchFamily="2" charset="0"/>
        </a:defRPr>
      </a:lvl2pPr>
      <a:lvl3pPr marL="365760" indent="-182880" algn="l" defTabSz="914400" rtl="0" eaLnBrk="1" latinLnBrk="0" hangingPunct="1">
        <a:lnSpc>
          <a:spcPct val="90000"/>
        </a:lnSpc>
        <a:spcBef>
          <a:spcPts val="500"/>
        </a:spcBef>
        <a:buFont typeface="System Font Regular"/>
        <a:buChar char="–"/>
        <a:tabLst/>
        <a:defRPr lang="en-US" sz="1400" b="0" i="0" kern="1200" dirty="0">
          <a:solidFill>
            <a:schemeClr val="tx1"/>
          </a:solidFill>
          <a:latin typeface="Roboto" panose="02000000000000000000" pitchFamily="2" charset="0"/>
          <a:ea typeface="Roboto" panose="02000000000000000000" pitchFamily="2" charset="0"/>
          <a:cs typeface="Roboto" panose="02000000000000000000" pitchFamily="2" charset="0"/>
        </a:defRPr>
      </a:lvl3pPr>
      <a:lvl4pPr marL="548640" indent="-182880" algn="l" defTabSz="914400" rtl="0" eaLnBrk="1" latinLnBrk="0" hangingPunct="1">
        <a:lnSpc>
          <a:spcPct val="90000"/>
        </a:lnSpc>
        <a:spcBef>
          <a:spcPts val="500"/>
        </a:spcBef>
        <a:buFont typeface="Arial" panose="020B0604020202020204" pitchFamily="34" charset="0"/>
        <a:buChar char="•"/>
        <a:tabLst/>
        <a:defRPr sz="1400" b="0" i="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114550" indent="-285750" algn="l" defTabSz="914400" rtl="0" eaLnBrk="1" latinLnBrk="0" hangingPunct="1">
        <a:lnSpc>
          <a:spcPct val="90000"/>
        </a:lnSpc>
        <a:spcBef>
          <a:spcPts val="500"/>
        </a:spcBef>
        <a:buFont typeface="Arial" panose="020B0604020202020204" pitchFamily="34" charset="0"/>
        <a:buChar char="•"/>
        <a:defRPr sz="1400" b="0" i="0" kern="1200">
          <a:solidFill>
            <a:schemeClr val="bg2">
              <a:lumMod val="25000"/>
            </a:schemeClr>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72" userDrawn="1">
          <p15:clr>
            <a:srgbClr val="F26B43"/>
          </p15:clr>
        </p15:guide>
        <p15:guide id="2" pos="288" userDrawn="1">
          <p15:clr>
            <a:srgbClr val="F26B43"/>
          </p15:clr>
        </p15:guide>
        <p15:guide id="3" pos="7368" userDrawn="1">
          <p15:clr>
            <a:srgbClr val="F26B43"/>
          </p15:clr>
        </p15:guide>
        <p15:guide id="4" orient="horz" pos="16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23.xml"/><Relationship Id="rId1" Type="http://schemas.openxmlformats.org/officeDocument/2006/relationships/video" Target="https://www.youtube.com/embed/y5NPp_5KHuk?feature=oembed"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6.xml"/><Relationship Id="rId1" Type="http://schemas.openxmlformats.org/officeDocument/2006/relationships/video" Target="https://www.youtube.com/embed/SJf6iG_SDE8?feature=oembed" TargetMode="External"/><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hyperlink" Target="http://www.firstinspires.org/impact" TargetMode="Externa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www.firstinspires.org/impact"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firstinspires.org/impact"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firstinspires.org/community/educators-and-org-leaders/professional-development" TargetMode="External"/><Relationship Id="rId2" Type="http://schemas.openxmlformats.org/officeDocument/2006/relationships/hyperlink" Target="https://www.firstinspires.org/resources/library/free-education-resources" TargetMode="External"/><Relationship Id="rId1" Type="http://schemas.openxmlformats.org/officeDocument/2006/relationships/slideLayout" Target="../slideLayouts/slideLayout29.xml"/><Relationship Id="rId6" Type="http://schemas.openxmlformats.org/officeDocument/2006/relationships/hyperlink" Target="https://training.firstinspires.org/catalog" TargetMode="External"/><Relationship Id="rId5" Type="http://schemas.openxmlformats.org/officeDocument/2006/relationships/hyperlink" Target="https://www.firstinspires.org/resources/library/career-and-technical-education" TargetMode="External"/><Relationship Id="rId4" Type="http://schemas.openxmlformats.org/officeDocument/2006/relationships/hyperlink" Target="https://www.firstinspires.org/resources/library/industry-certification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ideo" Target="https://www.youtube.com/embed/AUqBxMftHxI?list=PLumXeb1tOUyRYUxD7MaUHf8BGrBUVw0tu" TargetMode="External"/><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331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CA537-53CE-DA57-ABFE-3DB8602AFC4F}"/>
              </a:ext>
            </a:extLst>
          </p:cNvPr>
          <p:cNvSpPr>
            <a:spLocks noGrp="1"/>
          </p:cNvSpPr>
          <p:nvPr>
            <p:ph type="title"/>
          </p:nvPr>
        </p:nvSpPr>
        <p:spPr/>
        <p:txBody>
          <a:bodyPr/>
          <a:lstStyle/>
          <a:p>
            <a:r>
              <a:rPr lang="en-US" dirty="0"/>
              <a:t>FTC from the Students</a:t>
            </a:r>
          </a:p>
        </p:txBody>
      </p:sp>
      <p:sp>
        <p:nvSpPr>
          <p:cNvPr id="3" name="Footer Placeholder 2">
            <a:extLst>
              <a:ext uri="{FF2B5EF4-FFF2-40B4-BE49-F238E27FC236}">
                <a16:creationId xmlns:a16="http://schemas.microsoft.com/office/drawing/2014/main" id="{358C5250-CE35-791B-D751-E5601A29DA06}"/>
              </a:ext>
            </a:extLst>
          </p:cNvPr>
          <p:cNvSpPr>
            <a:spLocks noGrp="1"/>
          </p:cNvSpPr>
          <p:nvPr>
            <p:ph type="ftr" sz="quarter" idx="3"/>
          </p:nvPr>
        </p:nvSpPr>
        <p:spPr/>
        <p:txBody>
          <a:bodyPr/>
          <a:lstStyle/>
          <a:p>
            <a:r>
              <a:rPr lang="en-US"/>
              <a:t>firstinspires.org</a:t>
            </a:r>
          </a:p>
        </p:txBody>
      </p:sp>
      <p:sp>
        <p:nvSpPr>
          <p:cNvPr id="4" name="Slide Number Placeholder 3">
            <a:extLst>
              <a:ext uri="{FF2B5EF4-FFF2-40B4-BE49-F238E27FC236}">
                <a16:creationId xmlns:a16="http://schemas.microsoft.com/office/drawing/2014/main" id="{C7693847-F90B-B57B-4EA2-69DD4567BE9A}"/>
              </a:ext>
            </a:extLst>
          </p:cNvPr>
          <p:cNvSpPr>
            <a:spLocks noGrp="1"/>
          </p:cNvSpPr>
          <p:nvPr>
            <p:ph type="sldNum" sz="quarter" idx="4"/>
          </p:nvPr>
        </p:nvSpPr>
        <p:spPr/>
        <p:txBody>
          <a:bodyPr/>
          <a:lstStyle/>
          <a:p>
            <a:fld id="{3E6BEBE3-5FB4-B249-8431-073478596EAE}" type="slidenum">
              <a:rPr lang="en-US" smtClean="0"/>
              <a:pPr/>
              <a:t>10</a:t>
            </a:fld>
            <a:endParaRPr lang="en-US"/>
          </a:p>
        </p:txBody>
      </p:sp>
      <p:sp>
        <p:nvSpPr>
          <p:cNvPr id="5" name="Text Placeholder 4">
            <a:extLst>
              <a:ext uri="{FF2B5EF4-FFF2-40B4-BE49-F238E27FC236}">
                <a16:creationId xmlns:a16="http://schemas.microsoft.com/office/drawing/2014/main" id="{3026D721-722E-764A-FD0F-134C8E95E4B6}"/>
              </a:ext>
            </a:extLst>
          </p:cNvPr>
          <p:cNvSpPr>
            <a:spLocks noGrp="1"/>
          </p:cNvSpPr>
          <p:nvPr>
            <p:ph type="body" sz="quarter" idx="10"/>
          </p:nvPr>
        </p:nvSpPr>
        <p:spPr/>
        <p:txBody>
          <a:bodyPr/>
          <a:lstStyle/>
          <a:p>
            <a:endParaRPr lang="en-US"/>
          </a:p>
        </p:txBody>
      </p:sp>
      <p:pic>
        <p:nvPicPr>
          <p:cNvPr id="6" name="Online Media 5" title="About FIRST Tech Challenge (2021)">
            <a:hlinkClick r:id="" action="ppaction://media"/>
            <a:extLst>
              <a:ext uri="{FF2B5EF4-FFF2-40B4-BE49-F238E27FC236}">
                <a16:creationId xmlns:a16="http://schemas.microsoft.com/office/drawing/2014/main" id="{26629FD6-1671-8FAE-744B-1AE442865227}"/>
              </a:ext>
            </a:extLst>
          </p:cNvPr>
          <p:cNvPicPr>
            <a:picLocks noRot="1" noChangeAspect="1"/>
          </p:cNvPicPr>
          <p:nvPr>
            <a:videoFile r:link="rId1"/>
          </p:nvPr>
        </p:nvPicPr>
        <p:blipFill>
          <a:blip r:embed="rId3"/>
          <a:stretch>
            <a:fillRect/>
          </a:stretch>
        </p:blipFill>
        <p:spPr>
          <a:xfrm>
            <a:off x="1734299" y="966566"/>
            <a:ext cx="8723401" cy="4924868"/>
          </a:xfrm>
          <a:prstGeom prst="rect">
            <a:avLst/>
          </a:prstGeom>
        </p:spPr>
      </p:pic>
    </p:spTree>
    <p:extLst>
      <p:ext uri="{BB962C8B-B14F-4D97-AF65-F5344CB8AC3E}">
        <p14:creationId xmlns:p14="http://schemas.microsoft.com/office/powerpoint/2010/main" val="217237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D1BE26-2A0E-FE40-97A4-5DE2A51A1A27}"/>
              </a:ext>
            </a:extLst>
          </p:cNvPr>
          <p:cNvSpPr/>
          <p:nvPr/>
        </p:nvSpPr>
        <p:spPr>
          <a:xfrm>
            <a:off x="10" y="4693049"/>
            <a:ext cx="12191990" cy="2264228"/>
          </a:xfrm>
          <a:prstGeom prst="rect">
            <a:avLst/>
          </a:prstGeom>
          <a:gradFill flip="none" rotWithShape="1">
            <a:gsLst>
              <a:gs pos="20000">
                <a:schemeClr val="tx1"/>
              </a:gs>
              <a:gs pos="71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9495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FDA9B-2AE8-FF45-A7A3-B71EEF5371BA}"/>
              </a:ext>
            </a:extLst>
          </p:cNvPr>
          <p:cNvSpPr>
            <a:spLocks noGrp="1"/>
          </p:cNvSpPr>
          <p:nvPr>
            <p:ph type="title"/>
          </p:nvPr>
        </p:nvSpPr>
        <p:spPr>
          <a:xfrm>
            <a:off x="457200" y="274320"/>
            <a:ext cx="8127507" cy="561976"/>
          </a:xfrm>
        </p:spPr>
        <p:txBody>
          <a:bodyPr/>
          <a:lstStyle/>
          <a:p>
            <a:r>
              <a:rPr lang="en-US" i="1" dirty="0"/>
              <a:t>FIRST</a:t>
            </a:r>
            <a:r>
              <a:rPr lang="en-US" baseline="30000" dirty="0"/>
              <a:t>®</a:t>
            </a:r>
            <a:r>
              <a:rPr lang="en-US" dirty="0"/>
              <a:t> Robotics Competition Overview</a:t>
            </a:r>
          </a:p>
        </p:txBody>
      </p:sp>
      <p:sp>
        <p:nvSpPr>
          <p:cNvPr id="4" name="Footer Placeholder 3">
            <a:extLst>
              <a:ext uri="{FF2B5EF4-FFF2-40B4-BE49-F238E27FC236}">
                <a16:creationId xmlns:a16="http://schemas.microsoft.com/office/drawing/2014/main" id="{D23B6E7E-5E28-3746-98E2-226A8250869A}"/>
              </a:ext>
            </a:extLst>
          </p:cNvPr>
          <p:cNvSpPr>
            <a:spLocks noGrp="1"/>
          </p:cNvSpPr>
          <p:nvPr>
            <p:ph type="ftr" sz="quarter" idx="3"/>
          </p:nvPr>
        </p:nvSpPr>
        <p:spPr>
          <a:xfrm>
            <a:off x="7563853" y="6356351"/>
            <a:ext cx="4114800" cy="320348"/>
          </a:xfrm>
        </p:spPr>
        <p:txBody>
          <a:bodyPr/>
          <a:lstStyle/>
          <a:p>
            <a:r>
              <a:rPr lang="en-US"/>
              <a:t>firstinspires.org</a:t>
            </a:r>
          </a:p>
        </p:txBody>
      </p:sp>
      <p:sp>
        <p:nvSpPr>
          <p:cNvPr id="5" name="Slide Number Placeholder 4">
            <a:extLst>
              <a:ext uri="{FF2B5EF4-FFF2-40B4-BE49-F238E27FC236}">
                <a16:creationId xmlns:a16="http://schemas.microsoft.com/office/drawing/2014/main" id="{035132C5-3D19-7747-8BE1-2A744A2C22D1}"/>
              </a:ext>
            </a:extLst>
          </p:cNvPr>
          <p:cNvSpPr>
            <a:spLocks noGrp="1"/>
          </p:cNvSpPr>
          <p:nvPr>
            <p:ph type="sldNum" sz="quarter" idx="4"/>
          </p:nvPr>
        </p:nvSpPr>
        <p:spPr>
          <a:xfrm>
            <a:off x="4692316" y="6356351"/>
            <a:ext cx="2743200" cy="320348"/>
          </a:xfrm>
        </p:spPr>
        <p:txBody>
          <a:bodyPr/>
          <a:lstStyle/>
          <a:p>
            <a:fld id="{3E6BEBE3-5FB4-B249-8431-073478596EAE}" type="slidenum">
              <a:rPr lang="en-US" smtClean="0"/>
              <a:pPr/>
              <a:t>12</a:t>
            </a:fld>
            <a:endParaRPr lang="en-US"/>
          </a:p>
        </p:txBody>
      </p:sp>
      <p:sp>
        <p:nvSpPr>
          <p:cNvPr id="11" name="Picture Placeholder 10">
            <a:extLst>
              <a:ext uri="{FF2B5EF4-FFF2-40B4-BE49-F238E27FC236}">
                <a16:creationId xmlns:a16="http://schemas.microsoft.com/office/drawing/2014/main" id="{26E81BC7-E538-704F-A5B7-B990BE8F45AC}"/>
              </a:ext>
            </a:extLst>
          </p:cNvPr>
          <p:cNvSpPr>
            <a:spLocks noGrp="1"/>
          </p:cNvSpPr>
          <p:nvPr>
            <p:ph type="pic" idx="10"/>
          </p:nvPr>
        </p:nvSpPr>
        <p:spPr/>
        <p:txBody>
          <a:bodyPr/>
          <a:lstStyle/>
          <a:p>
            <a:endParaRPr lang="en-US"/>
          </a:p>
        </p:txBody>
      </p:sp>
      <p:sp>
        <p:nvSpPr>
          <p:cNvPr id="3" name="Content Placeholder 2">
            <a:extLst>
              <a:ext uri="{FF2B5EF4-FFF2-40B4-BE49-F238E27FC236}">
                <a16:creationId xmlns:a16="http://schemas.microsoft.com/office/drawing/2014/main" id="{B9C959FE-9EC3-4445-90F7-4C17EA331FA9}"/>
              </a:ext>
            </a:extLst>
          </p:cNvPr>
          <p:cNvSpPr>
            <a:spLocks noGrp="1"/>
          </p:cNvSpPr>
          <p:nvPr>
            <p:ph type="body" sz="quarter" idx="11"/>
          </p:nvPr>
        </p:nvSpPr>
        <p:spPr>
          <a:xfrm>
            <a:off x="457200" y="865118"/>
            <a:ext cx="5422900" cy="5003800"/>
          </a:xfrm>
        </p:spPr>
        <p:txBody>
          <a:bodyPr/>
          <a:lstStyle/>
          <a:p>
            <a:r>
              <a:rPr lang="en-US" dirty="0"/>
              <a:t>Description</a:t>
            </a:r>
          </a:p>
          <a:p>
            <a:pPr marL="0" lvl="1" indent="0">
              <a:buNone/>
            </a:pPr>
            <a:r>
              <a:rPr lang="en-US" dirty="0"/>
              <a:t>Starting with a Kit of Parts, teams of high school students design, program, and build industrial-sized robots to play an action-packed game, released in January. They compete on a themed field as part of a three-team alliance in the spirit of </a:t>
            </a:r>
            <a:r>
              <a:rPr lang="en-US" b="0" i="1" dirty="0" err="1">
                <a:solidFill>
                  <a:srgbClr val="333333"/>
                </a:solidFill>
                <a:effectLst/>
                <a:latin typeface="Roboto" panose="02000000000000000000" pitchFamily="2" charset="0"/>
              </a:rPr>
              <a:t>Coopertition</a:t>
            </a:r>
            <a:r>
              <a:rPr lang="en-US" b="0" i="0" baseline="30000" dirty="0">
                <a:solidFill>
                  <a:srgbClr val="333333"/>
                </a:solidFill>
                <a:effectLst/>
                <a:latin typeface="Roboto" panose="02000000000000000000" pitchFamily="2" charset="0"/>
              </a:rPr>
              <a:t>® </a:t>
            </a:r>
            <a:endParaRPr lang="en-US" b="0" i="0" dirty="0">
              <a:solidFill>
                <a:srgbClr val="333333"/>
              </a:solidFill>
              <a:effectLst/>
              <a:latin typeface="Roboto" panose="02000000000000000000" pitchFamily="2" charset="0"/>
            </a:endParaRPr>
          </a:p>
          <a:p>
            <a:pPr marL="0" lvl="1" indent="0">
              <a:buNone/>
            </a:pPr>
            <a:r>
              <a:rPr lang="en-US" sz="1800" b="1" dirty="0">
                <a:solidFill>
                  <a:schemeClr val="accent3"/>
                </a:solidFill>
                <a:cs typeface="Arial" panose="020B0604020202020204" pitchFamily="34" charset="0"/>
              </a:rPr>
              <a:t>Season Timeline</a:t>
            </a:r>
          </a:p>
          <a:p>
            <a:pPr lvl="1"/>
            <a:r>
              <a:rPr lang="en-US" b="1" dirty="0">
                <a:cs typeface="Arial" panose="020B0604020202020204" pitchFamily="34" charset="0"/>
              </a:rPr>
              <a:t>May</a:t>
            </a:r>
            <a:r>
              <a:rPr lang="en-US" dirty="0">
                <a:cs typeface="Arial" panose="020B0604020202020204" pitchFamily="34" charset="0"/>
              </a:rPr>
              <a:t> – Registration Opens</a:t>
            </a:r>
          </a:p>
          <a:p>
            <a:pPr lvl="1"/>
            <a:r>
              <a:rPr lang="en-US" b="1" dirty="0">
                <a:cs typeface="Arial" panose="020B0604020202020204" pitchFamily="34" charset="0"/>
              </a:rPr>
              <a:t>May-January</a:t>
            </a:r>
            <a:r>
              <a:rPr lang="en-US" dirty="0">
                <a:cs typeface="Arial" panose="020B0604020202020204" pitchFamily="34" charset="0"/>
              </a:rPr>
              <a:t> – Off-Season Events (fundraising, training, etc.)</a:t>
            </a:r>
          </a:p>
          <a:p>
            <a:pPr lvl="1"/>
            <a:r>
              <a:rPr lang="en-US" b="1" dirty="0">
                <a:cs typeface="Arial" panose="020B0604020202020204" pitchFamily="34" charset="0"/>
              </a:rPr>
              <a:t>January</a:t>
            </a:r>
            <a:r>
              <a:rPr lang="en-US" dirty="0">
                <a:cs typeface="Arial" panose="020B0604020202020204" pitchFamily="34" charset="0"/>
              </a:rPr>
              <a:t> – Season Kickoff</a:t>
            </a:r>
          </a:p>
          <a:p>
            <a:pPr lvl="1"/>
            <a:r>
              <a:rPr lang="en-US" b="1" dirty="0">
                <a:cs typeface="Arial" panose="020B0604020202020204" pitchFamily="34" charset="0"/>
              </a:rPr>
              <a:t>February-March </a:t>
            </a:r>
            <a:r>
              <a:rPr lang="en-US" dirty="0">
                <a:cs typeface="Arial" panose="020B0604020202020204" pitchFamily="34" charset="0"/>
              </a:rPr>
              <a:t>–  Competition Season</a:t>
            </a:r>
          </a:p>
          <a:p>
            <a:pPr lvl="1"/>
            <a:r>
              <a:rPr lang="en-US" b="1" dirty="0">
                <a:cs typeface="Arial" panose="020B0604020202020204" pitchFamily="34" charset="0"/>
              </a:rPr>
              <a:t>April </a:t>
            </a:r>
            <a:r>
              <a:rPr lang="en-US" dirty="0">
                <a:cs typeface="Arial" panose="020B0604020202020204" pitchFamily="34" charset="0"/>
              </a:rPr>
              <a:t>–</a:t>
            </a:r>
            <a:r>
              <a:rPr lang="en-US" b="1" dirty="0">
                <a:cs typeface="Arial" panose="020B0604020202020204" pitchFamily="34" charset="0"/>
              </a:rPr>
              <a:t> </a:t>
            </a:r>
            <a:r>
              <a:rPr lang="en-US" dirty="0">
                <a:cs typeface="Arial" panose="020B0604020202020204" pitchFamily="34" charset="0"/>
              </a:rPr>
              <a:t>State Competition</a:t>
            </a:r>
            <a:endParaRPr lang="en-US" b="1" dirty="0">
              <a:cs typeface="Arial" panose="020B0604020202020204" pitchFamily="34" charset="0"/>
            </a:endParaRPr>
          </a:p>
          <a:p>
            <a:pPr lvl="1"/>
            <a:r>
              <a:rPr lang="en-US" b="1" dirty="0">
                <a:cs typeface="Arial" panose="020B0604020202020204" pitchFamily="34" charset="0"/>
              </a:rPr>
              <a:t>April </a:t>
            </a:r>
            <a:r>
              <a:rPr lang="en-US" dirty="0">
                <a:cs typeface="Arial" panose="020B0604020202020204" pitchFamily="34" charset="0"/>
              </a:rPr>
              <a:t>– National Competition</a:t>
            </a:r>
            <a:endParaRPr lang="en-US" b="1" dirty="0">
              <a:cs typeface="Arial" panose="020B0604020202020204" pitchFamily="34" charset="0"/>
            </a:endParaRPr>
          </a:p>
          <a:p>
            <a:pPr marL="0" lvl="1" indent="0">
              <a:buNone/>
            </a:pPr>
            <a:r>
              <a:rPr lang="en-US" sz="2000" b="1" dirty="0">
                <a:solidFill>
                  <a:schemeClr val="accent3"/>
                </a:solidFill>
                <a:cs typeface="Arial" panose="020B0604020202020204" pitchFamily="34" charset="0"/>
              </a:rPr>
              <a:t>Student Age Range</a:t>
            </a:r>
          </a:p>
          <a:p>
            <a:pPr marL="0" lvl="1" indent="0">
              <a:buNone/>
            </a:pPr>
            <a:r>
              <a:rPr lang="en-US" dirty="0">
                <a:cs typeface="Arial" panose="020B0604020202020204" pitchFamily="34" charset="0"/>
              </a:rPr>
              <a:t>14-18 (9</a:t>
            </a:r>
            <a:r>
              <a:rPr lang="en-US" baseline="30000" dirty="0">
                <a:cs typeface="Arial" panose="020B0604020202020204" pitchFamily="34" charset="0"/>
              </a:rPr>
              <a:t>th</a:t>
            </a:r>
            <a:r>
              <a:rPr lang="en-US" dirty="0">
                <a:cs typeface="Arial" panose="020B0604020202020204" pitchFamily="34" charset="0"/>
              </a:rPr>
              <a:t>-12</a:t>
            </a:r>
            <a:r>
              <a:rPr lang="en-US" baseline="30000" dirty="0">
                <a:cs typeface="Arial" panose="020B0604020202020204" pitchFamily="34" charset="0"/>
              </a:rPr>
              <a:t>th</a:t>
            </a:r>
            <a:r>
              <a:rPr lang="en-US" dirty="0">
                <a:cs typeface="Arial" panose="020B0604020202020204" pitchFamily="34" charset="0"/>
              </a:rPr>
              <a:t> Grade)</a:t>
            </a:r>
          </a:p>
          <a:p>
            <a:pPr marL="0" lvl="1" indent="0">
              <a:buNone/>
            </a:pPr>
            <a:r>
              <a:rPr lang="en-US" sz="1800" b="1" dirty="0">
                <a:solidFill>
                  <a:schemeClr val="accent3"/>
                </a:solidFill>
                <a:cs typeface="Arial" panose="020B0604020202020204" pitchFamily="34" charset="0"/>
              </a:rPr>
              <a:t>Need To Start A Team</a:t>
            </a:r>
          </a:p>
          <a:p>
            <a:pPr lvl="1"/>
            <a:r>
              <a:rPr lang="en-US" dirty="0">
                <a:cs typeface="Arial" panose="020B0604020202020204" pitchFamily="34" charset="0"/>
              </a:rPr>
              <a:t>2 or more adult mentors </a:t>
            </a:r>
          </a:p>
          <a:p>
            <a:pPr lvl="2"/>
            <a:r>
              <a:rPr lang="en-US" dirty="0">
                <a:cs typeface="Arial" panose="020B0604020202020204" pitchFamily="34" charset="0"/>
              </a:rPr>
              <a:t>No robotics experience required</a:t>
            </a:r>
          </a:p>
          <a:p>
            <a:pPr lvl="1"/>
            <a:r>
              <a:rPr lang="en-US" dirty="0">
                <a:cs typeface="Arial" panose="020B0604020202020204" pitchFamily="34" charset="0"/>
              </a:rPr>
              <a:t>10+ students</a:t>
            </a:r>
          </a:p>
          <a:p>
            <a:pPr marL="0" lvl="1" indent="0">
              <a:buNone/>
            </a:pPr>
            <a:endParaRPr lang="en-US" dirty="0">
              <a:cs typeface="Arial" panose="020B0604020202020204" pitchFamily="34" charset="0"/>
            </a:endParaRPr>
          </a:p>
          <a:p>
            <a:pPr marL="0" lvl="1" indent="0">
              <a:buNone/>
            </a:pPr>
            <a:endParaRPr lang="en-US" sz="1800" dirty="0">
              <a:cs typeface="Arial" panose="020B0604020202020204" pitchFamily="34" charset="0"/>
            </a:endParaRPr>
          </a:p>
        </p:txBody>
      </p:sp>
    </p:spTree>
    <p:extLst>
      <p:ext uri="{BB962C8B-B14F-4D97-AF65-F5344CB8AC3E}">
        <p14:creationId xmlns:p14="http://schemas.microsoft.com/office/powerpoint/2010/main" val="2246880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02858-7D78-C646-9F33-5FAAB8AD2F29}"/>
              </a:ext>
            </a:extLst>
          </p:cNvPr>
          <p:cNvSpPr>
            <a:spLocks noGrp="1"/>
          </p:cNvSpPr>
          <p:nvPr>
            <p:ph type="title"/>
          </p:nvPr>
        </p:nvSpPr>
        <p:spPr>
          <a:xfrm>
            <a:off x="457200" y="274320"/>
            <a:ext cx="9515198" cy="561976"/>
          </a:xfrm>
        </p:spPr>
        <p:txBody>
          <a:bodyPr/>
          <a:lstStyle/>
          <a:p>
            <a:r>
              <a:rPr lang="en-US" dirty="0"/>
              <a:t>FRC from the Students</a:t>
            </a:r>
          </a:p>
        </p:txBody>
      </p:sp>
      <p:sp>
        <p:nvSpPr>
          <p:cNvPr id="4" name="Footer Placeholder 3">
            <a:extLst>
              <a:ext uri="{FF2B5EF4-FFF2-40B4-BE49-F238E27FC236}">
                <a16:creationId xmlns:a16="http://schemas.microsoft.com/office/drawing/2014/main" id="{5C33521D-83E8-F849-85DA-8C5F034CFE5A}"/>
              </a:ext>
            </a:extLst>
          </p:cNvPr>
          <p:cNvSpPr>
            <a:spLocks noGrp="1"/>
          </p:cNvSpPr>
          <p:nvPr>
            <p:ph type="ftr" sz="quarter" idx="3"/>
          </p:nvPr>
        </p:nvSpPr>
        <p:spPr>
          <a:xfrm>
            <a:off x="7563853" y="6356351"/>
            <a:ext cx="4114800" cy="320348"/>
          </a:xfrm>
        </p:spPr>
        <p:txBody>
          <a:bodyPr/>
          <a:lstStyle/>
          <a:p>
            <a:r>
              <a:rPr lang="en-US"/>
              <a:t>firstinspires.org</a:t>
            </a:r>
          </a:p>
        </p:txBody>
      </p:sp>
      <p:sp>
        <p:nvSpPr>
          <p:cNvPr id="5" name="Slide Number Placeholder 4">
            <a:extLst>
              <a:ext uri="{FF2B5EF4-FFF2-40B4-BE49-F238E27FC236}">
                <a16:creationId xmlns:a16="http://schemas.microsoft.com/office/drawing/2014/main" id="{45725199-3845-C944-8A97-432DD65E8FE1}"/>
              </a:ext>
            </a:extLst>
          </p:cNvPr>
          <p:cNvSpPr>
            <a:spLocks noGrp="1"/>
          </p:cNvSpPr>
          <p:nvPr>
            <p:ph type="sldNum" sz="quarter" idx="4"/>
          </p:nvPr>
        </p:nvSpPr>
        <p:spPr>
          <a:xfrm>
            <a:off x="4692316" y="6356351"/>
            <a:ext cx="2743200" cy="320348"/>
          </a:xfrm>
        </p:spPr>
        <p:txBody>
          <a:bodyPr/>
          <a:lstStyle/>
          <a:p>
            <a:fld id="{3E6BEBE3-5FB4-B249-8431-073478596EAE}" type="slidenum">
              <a:rPr lang="en-US" smtClean="0"/>
              <a:pPr/>
              <a:t>13</a:t>
            </a:fld>
            <a:endParaRPr lang="en-US"/>
          </a:p>
        </p:txBody>
      </p:sp>
      <p:pic>
        <p:nvPicPr>
          <p:cNvPr id="11" name="Online Media 10" title="FIRST Robotics Competition is...">
            <a:hlinkClick r:id="" action="ppaction://media"/>
            <a:extLst>
              <a:ext uri="{FF2B5EF4-FFF2-40B4-BE49-F238E27FC236}">
                <a16:creationId xmlns:a16="http://schemas.microsoft.com/office/drawing/2014/main" id="{F06ED434-BE1E-22C2-C0F5-8F699370738C}"/>
              </a:ext>
            </a:extLst>
          </p:cNvPr>
          <p:cNvPicPr>
            <a:picLocks noRot="1" noChangeAspect="1"/>
          </p:cNvPicPr>
          <p:nvPr>
            <a:videoFile r:link="rId1"/>
          </p:nvPr>
        </p:nvPicPr>
        <p:blipFill>
          <a:blip r:embed="rId4"/>
          <a:stretch>
            <a:fillRect/>
          </a:stretch>
        </p:blipFill>
        <p:spPr>
          <a:xfrm>
            <a:off x="1763374" y="982980"/>
            <a:ext cx="8665252" cy="4892040"/>
          </a:xfrm>
          <a:prstGeom prst="rect">
            <a:avLst/>
          </a:prstGeom>
        </p:spPr>
      </p:pic>
    </p:spTree>
    <p:extLst>
      <p:ext uri="{BB962C8B-B14F-4D97-AF65-F5344CB8AC3E}">
        <p14:creationId xmlns:p14="http://schemas.microsoft.com/office/powerpoint/2010/main" val="391098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39A57-4840-7EBC-F029-65187E5AFDEA}"/>
              </a:ext>
            </a:extLst>
          </p:cNvPr>
          <p:cNvSpPr>
            <a:spLocks noGrp="1"/>
          </p:cNvSpPr>
          <p:nvPr>
            <p:ph type="title"/>
          </p:nvPr>
        </p:nvSpPr>
        <p:spPr/>
        <p:txBody>
          <a:bodyPr/>
          <a:lstStyle/>
          <a:p>
            <a:r>
              <a:rPr lang="en-US" dirty="0"/>
              <a:t>Program Comparison</a:t>
            </a:r>
          </a:p>
        </p:txBody>
      </p:sp>
      <p:graphicFrame>
        <p:nvGraphicFramePr>
          <p:cNvPr id="4" name="Content Placeholder 3">
            <a:extLst>
              <a:ext uri="{FF2B5EF4-FFF2-40B4-BE49-F238E27FC236}">
                <a16:creationId xmlns:a16="http://schemas.microsoft.com/office/drawing/2014/main" id="{BBC07D71-FD90-2757-FBAD-B59CC5504CCA}"/>
              </a:ext>
            </a:extLst>
          </p:cNvPr>
          <p:cNvGraphicFramePr>
            <a:graphicFrameLocks noGrp="1"/>
          </p:cNvGraphicFramePr>
          <p:nvPr>
            <p:ph sz="half" idx="1"/>
          </p:nvPr>
        </p:nvGraphicFramePr>
        <p:xfrm>
          <a:off x="307259" y="973966"/>
          <a:ext cx="11669588" cy="5193753"/>
        </p:xfrm>
        <a:graphic>
          <a:graphicData uri="http://schemas.openxmlformats.org/drawingml/2006/table">
            <a:tbl>
              <a:tblPr firstRow="1" firstCol="1" bandRow="1">
                <a:tableStyleId>{5C22544A-7EE6-4342-B048-85BDC9FD1C3A}</a:tableStyleId>
              </a:tblPr>
              <a:tblGrid>
                <a:gridCol w="2545977">
                  <a:extLst>
                    <a:ext uri="{9D8B030D-6E8A-4147-A177-3AD203B41FA5}">
                      <a16:colId xmlns:a16="http://schemas.microsoft.com/office/drawing/2014/main" val="1971842381"/>
                    </a:ext>
                  </a:extLst>
                </a:gridCol>
                <a:gridCol w="5233748">
                  <a:extLst>
                    <a:ext uri="{9D8B030D-6E8A-4147-A177-3AD203B41FA5}">
                      <a16:colId xmlns:a16="http://schemas.microsoft.com/office/drawing/2014/main" val="2762235116"/>
                    </a:ext>
                  </a:extLst>
                </a:gridCol>
                <a:gridCol w="3889863">
                  <a:extLst>
                    <a:ext uri="{9D8B030D-6E8A-4147-A177-3AD203B41FA5}">
                      <a16:colId xmlns:a16="http://schemas.microsoft.com/office/drawing/2014/main" val="1336678143"/>
                    </a:ext>
                  </a:extLst>
                </a:gridCol>
              </a:tblGrid>
              <a:tr h="609769">
                <a:tc>
                  <a:txBody>
                    <a:bodyPr/>
                    <a:lstStyle/>
                    <a:p>
                      <a:pPr marL="0" marR="0" algn="ctr">
                        <a:lnSpc>
                          <a:spcPct val="115000"/>
                        </a:lnSpc>
                        <a:spcAft>
                          <a:spcPts val="800"/>
                        </a:spcAft>
                        <a:buNone/>
                      </a:pPr>
                      <a:r>
                        <a:rPr lang="en-US" sz="1600" u="sng" kern="100" dirty="0">
                          <a:effectLst/>
                        </a:rPr>
                        <a:t>Program Categories</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a:txBody>
                  <a:tcPr marL="9525" marR="9525" marT="9525" marB="9525" anchor="ctr">
                    <a:solidFill>
                      <a:schemeClr val="accent1">
                        <a:lumMod val="75000"/>
                      </a:schemeClr>
                    </a:solidFill>
                  </a:tcPr>
                </a:tc>
                <a:tc>
                  <a:txBody>
                    <a:bodyPr/>
                    <a:lstStyle/>
                    <a:p>
                      <a:pPr marL="0" marR="0" algn="ctr">
                        <a:lnSpc>
                          <a:spcPct val="115000"/>
                        </a:lnSpc>
                        <a:spcAft>
                          <a:spcPts val="800"/>
                        </a:spcAft>
                        <a:buNone/>
                      </a:pPr>
                      <a:r>
                        <a:rPr lang="en-US" sz="1600" u="sng" kern="100" dirty="0">
                          <a:effectLst/>
                        </a:rPr>
                        <a:t>FIRST Robotics Competition (9</a:t>
                      </a:r>
                      <a:r>
                        <a:rPr lang="en-US" sz="1600" u="sng" kern="100" baseline="30000" dirty="0">
                          <a:effectLst/>
                        </a:rPr>
                        <a:t>th</a:t>
                      </a:r>
                      <a:r>
                        <a:rPr lang="en-US" sz="1600" u="sng" kern="100" dirty="0">
                          <a:effectLst/>
                        </a:rPr>
                        <a:t>-12</a:t>
                      </a:r>
                      <a:r>
                        <a:rPr lang="en-US" sz="1600" u="sng" kern="100" baseline="30000" dirty="0">
                          <a:effectLst/>
                        </a:rPr>
                        <a:t>th</a:t>
                      </a:r>
                      <a:r>
                        <a:rPr lang="en-US" sz="1600" u="sng" kern="100" dirty="0">
                          <a:effectLst/>
                        </a:rPr>
                        <a:t> Grade)</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a:txBody>
                  <a:tcPr marL="9525" marR="9525" marT="9525" marB="9525" anchor="ctr"/>
                </a:tc>
                <a:tc>
                  <a:txBody>
                    <a:bodyPr/>
                    <a:lstStyle/>
                    <a:p>
                      <a:pPr marL="0" marR="0" algn="ctr">
                        <a:lnSpc>
                          <a:spcPct val="115000"/>
                        </a:lnSpc>
                        <a:spcAft>
                          <a:spcPts val="800"/>
                        </a:spcAft>
                        <a:buNone/>
                      </a:pPr>
                      <a:r>
                        <a:rPr lang="en-US" sz="1600" u="sng" kern="100" dirty="0">
                          <a:effectLst/>
                        </a:rPr>
                        <a:t>FIRST Tech Challenge (7</a:t>
                      </a:r>
                      <a:r>
                        <a:rPr lang="en-US" sz="1600" u="sng" kern="100" baseline="30000" dirty="0">
                          <a:effectLst/>
                        </a:rPr>
                        <a:t>th</a:t>
                      </a:r>
                      <a:r>
                        <a:rPr lang="en-US" sz="1600" u="sng" kern="100" dirty="0">
                          <a:effectLst/>
                        </a:rPr>
                        <a:t>-12</a:t>
                      </a:r>
                      <a:r>
                        <a:rPr lang="en-US" sz="1600" u="sng" kern="100" baseline="30000" dirty="0">
                          <a:effectLst/>
                        </a:rPr>
                        <a:t>th</a:t>
                      </a:r>
                      <a:r>
                        <a:rPr lang="en-US" sz="1600" u="sng" kern="100" dirty="0">
                          <a:effectLst/>
                        </a:rPr>
                        <a:t> Grade)</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a:txBody>
                  <a:tcPr marL="9525" marR="9525" marT="9525" marB="9525" anchor="ctr">
                    <a:solidFill>
                      <a:schemeClr val="accent4"/>
                    </a:solidFill>
                  </a:tcPr>
                </a:tc>
                <a:extLst>
                  <a:ext uri="{0D108BD9-81ED-4DB2-BD59-A6C34878D82A}">
                    <a16:rowId xmlns:a16="http://schemas.microsoft.com/office/drawing/2014/main" val="1969888563"/>
                  </a:ext>
                </a:extLst>
              </a:tr>
              <a:tr h="609769">
                <a:tc>
                  <a:txBody>
                    <a:bodyPr/>
                    <a:lstStyle/>
                    <a:p>
                      <a:pPr marL="0" marR="0" algn="ctr">
                        <a:lnSpc>
                          <a:spcPct val="115000"/>
                        </a:lnSpc>
                        <a:spcAft>
                          <a:spcPts val="800"/>
                        </a:spcAft>
                        <a:buNone/>
                      </a:pPr>
                      <a:r>
                        <a:rPr lang="en-US" sz="1600" kern="100" dirty="0">
                          <a:effectLst/>
                        </a:rPr>
                        <a:t>Robot Size</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a:txBody>
                  <a:tcPr marL="9525" marR="9525" marT="9525" marB="9525" anchor="ctr">
                    <a:solidFill>
                      <a:schemeClr val="tx2">
                        <a:lumMod val="60000"/>
                        <a:lumOff val="40000"/>
                      </a:schemeClr>
                    </a:solidFill>
                  </a:tcPr>
                </a:tc>
                <a:tc>
                  <a:txBody>
                    <a:bodyPr/>
                    <a:lstStyle/>
                    <a:p>
                      <a:pPr marL="0" marR="0">
                        <a:lnSpc>
                          <a:spcPct val="115000"/>
                        </a:lnSpc>
                        <a:spcAft>
                          <a:spcPts val="800"/>
                        </a:spcAft>
                        <a:buNone/>
                      </a:pPr>
                      <a:r>
                        <a:rPr lang="en-US" sz="1600" kern="100" dirty="0">
                          <a:effectLst/>
                        </a:rPr>
                        <a:t>Up to ~125 </a:t>
                      </a:r>
                      <a:r>
                        <a:rPr lang="en-US" sz="1600" kern="100" dirty="0" err="1">
                          <a:effectLst/>
                        </a:rPr>
                        <a:t>lbs</a:t>
                      </a:r>
                      <a:r>
                        <a:rPr lang="en-US" sz="1600" kern="100" dirty="0">
                          <a:effectLst/>
                        </a:rPr>
                        <a:t>, large field (26’ x 54’)</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a:txBody>
                  <a:tcPr marL="9525" marR="9525" marT="9525" marB="9525" anchor="ctr"/>
                </a:tc>
                <a:tc>
                  <a:txBody>
                    <a:bodyPr/>
                    <a:lstStyle/>
                    <a:p>
                      <a:pPr marL="0" marR="0">
                        <a:lnSpc>
                          <a:spcPct val="115000"/>
                        </a:lnSpc>
                        <a:spcAft>
                          <a:spcPts val="800"/>
                        </a:spcAft>
                        <a:buNone/>
                      </a:pPr>
                      <a:r>
                        <a:rPr lang="en-US" sz="1600" kern="100" dirty="0">
                          <a:effectLst/>
                        </a:rPr>
                        <a:t>~18” cube, smaller field (12’ x 12’)</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3249150106"/>
                  </a:ext>
                </a:extLst>
              </a:tr>
              <a:tr h="637029">
                <a:tc>
                  <a:txBody>
                    <a:bodyPr/>
                    <a:lstStyle/>
                    <a:p>
                      <a:pPr marL="0" marR="0" algn="ctr">
                        <a:lnSpc>
                          <a:spcPct val="115000"/>
                        </a:lnSpc>
                        <a:spcAft>
                          <a:spcPts val="800"/>
                        </a:spcAft>
                        <a:buNone/>
                      </a:pPr>
                      <a:r>
                        <a:rPr lang="en-US" sz="1600" kern="100" dirty="0">
                          <a:effectLst/>
                        </a:rPr>
                        <a:t>Programming</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a:txBody>
                  <a:tcPr marL="9525" marR="9525" marT="9525" marB="9525" anchor="ctr">
                    <a:solidFill>
                      <a:schemeClr val="tx2">
                        <a:lumMod val="60000"/>
                        <a:lumOff val="40000"/>
                      </a:schemeClr>
                    </a:solidFill>
                  </a:tcPr>
                </a:tc>
                <a:tc>
                  <a:txBody>
                    <a:bodyPr/>
                    <a:lstStyle/>
                    <a:p>
                      <a:pPr marL="0" marR="0">
                        <a:lnSpc>
                          <a:spcPct val="115000"/>
                        </a:lnSpc>
                        <a:spcAft>
                          <a:spcPts val="800"/>
                        </a:spcAft>
                        <a:buNone/>
                      </a:pPr>
                      <a:r>
                        <a:rPr lang="en-US" sz="1600" kern="100">
                          <a:effectLst/>
                        </a:rPr>
                        <a:t>Java, C++, LabVIEW, Python</a:t>
                      </a:r>
                      <a:endParaRPr lang="en-US" sz="1600" kern="100">
                        <a:effectLst/>
                        <a:latin typeface="Aptos" panose="020B0004020202020204" pitchFamily="34" charset="0"/>
                        <a:ea typeface="Aptos" panose="020B0004020202020204" pitchFamily="34" charset="0"/>
                        <a:cs typeface="Arial" panose="020B0604020202020204" pitchFamily="34" charset="0"/>
                      </a:endParaRPr>
                    </a:p>
                  </a:txBody>
                  <a:tcPr marL="9525" marR="9525" marT="9525" marB="9525" anchor="ctr"/>
                </a:tc>
                <a:tc>
                  <a:txBody>
                    <a:bodyPr/>
                    <a:lstStyle/>
                    <a:p>
                      <a:pPr marL="0" marR="0">
                        <a:lnSpc>
                          <a:spcPct val="115000"/>
                        </a:lnSpc>
                        <a:spcAft>
                          <a:spcPts val="800"/>
                        </a:spcAft>
                        <a:buNone/>
                      </a:pPr>
                      <a:r>
                        <a:rPr lang="en-US" sz="1600" kern="100">
                          <a:effectLst/>
                        </a:rPr>
                        <a:t>Java, Blocks, Chromebook compatible </a:t>
                      </a:r>
                      <a:endParaRPr lang="en-US" sz="1600" kern="100">
                        <a:effectLst/>
                        <a:latin typeface="Aptos" panose="020B0004020202020204" pitchFamily="34" charset="0"/>
                        <a:ea typeface="Aptos" panose="020B000402020202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4169257550"/>
                  </a:ext>
                </a:extLst>
              </a:tr>
              <a:tr h="909139">
                <a:tc>
                  <a:txBody>
                    <a:bodyPr/>
                    <a:lstStyle/>
                    <a:p>
                      <a:pPr marL="0" marR="0" algn="ctr">
                        <a:lnSpc>
                          <a:spcPct val="115000"/>
                        </a:lnSpc>
                        <a:spcAft>
                          <a:spcPts val="800"/>
                        </a:spcAft>
                        <a:buNone/>
                      </a:pPr>
                      <a:r>
                        <a:rPr lang="en-US" sz="1600" kern="100" dirty="0">
                          <a:effectLst/>
                        </a:rPr>
                        <a:t>Hardware</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a:txBody>
                  <a:tcPr marL="9525" marR="9525" marT="9525" marB="9525" anchor="ctr">
                    <a:solidFill>
                      <a:schemeClr val="tx2">
                        <a:lumMod val="60000"/>
                        <a:lumOff val="40000"/>
                      </a:schemeClr>
                    </a:solidFill>
                  </a:tcPr>
                </a:tc>
                <a:tc>
                  <a:txBody>
                    <a:bodyPr/>
                    <a:lstStyle/>
                    <a:p>
                      <a:pPr marL="0" marR="0">
                        <a:lnSpc>
                          <a:spcPct val="115000"/>
                        </a:lnSpc>
                        <a:spcAft>
                          <a:spcPts val="800"/>
                        </a:spcAft>
                        <a:buNone/>
                      </a:pPr>
                      <a:r>
                        <a:rPr lang="en-US" sz="1600" kern="100" dirty="0">
                          <a:effectLst/>
                        </a:rPr>
                        <a:t>Custom </a:t>
                      </a:r>
                      <a:r>
                        <a:rPr lang="en-US" sz="1600" u="sng" kern="100" dirty="0">
                          <a:effectLst/>
                        </a:rPr>
                        <a:t>metal </a:t>
                      </a:r>
                      <a:r>
                        <a:rPr lang="en-US" sz="1600" kern="100" dirty="0">
                          <a:effectLst/>
                        </a:rPr>
                        <a:t> builds with motors, pneumatics, sensors, vision, etc.</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a:txBody>
                  <a:tcPr marL="9525" marR="9525" marT="9525" marB="9525" anchor="ctr"/>
                </a:tc>
                <a:tc>
                  <a:txBody>
                    <a:bodyPr/>
                    <a:lstStyle/>
                    <a:p>
                      <a:pPr marL="0" marR="0">
                        <a:lnSpc>
                          <a:spcPct val="115000"/>
                        </a:lnSpc>
                        <a:spcAft>
                          <a:spcPts val="800"/>
                        </a:spcAft>
                        <a:buNone/>
                      </a:pPr>
                      <a:r>
                        <a:rPr lang="en-US" sz="1600" u="sng" kern="100">
                          <a:effectLst/>
                        </a:rPr>
                        <a:t>REV, TETRIX systems; AI/ML/AR supported, open to fully custom construction</a:t>
                      </a:r>
                      <a:r>
                        <a:rPr lang="en-US" sz="1600" kern="100">
                          <a:effectLst/>
                        </a:rPr>
                        <a:t>  </a:t>
                      </a:r>
                      <a:endParaRPr lang="en-US" sz="1600" kern="100">
                        <a:effectLst/>
                        <a:latin typeface="Aptos" panose="020B0004020202020204" pitchFamily="34" charset="0"/>
                        <a:ea typeface="Aptos" panose="020B000402020202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3591499936"/>
                  </a:ext>
                </a:extLst>
              </a:tr>
              <a:tr h="909139">
                <a:tc>
                  <a:txBody>
                    <a:bodyPr/>
                    <a:lstStyle/>
                    <a:p>
                      <a:pPr marL="0" marR="0" algn="ctr">
                        <a:lnSpc>
                          <a:spcPct val="115000"/>
                        </a:lnSpc>
                        <a:spcAft>
                          <a:spcPts val="800"/>
                        </a:spcAft>
                        <a:buNone/>
                      </a:pPr>
                      <a:r>
                        <a:rPr lang="en-US" sz="1600" kern="100" dirty="0">
                          <a:effectLst/>
                        </a:rPr>
                        <a:t>Season Experience</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a:txBody>
                  <a:tcPr marL="9525" marR="9525" marT="9525" marB="9525" anchor="ctr">
                    <a:solidFill>
                      <a:schemeClr val="tx2">
                        <a:lumMod val="60000"/>
                        <a:lumOff val="40000"/>
                      </a:schemeClr>
                    </a:solidFill>
                  </a:tcPr>
                </a:tc>
                <a:tc>
                  <a:txBody>
                    <a:bodyPr/>
                    <a:lstStyle/>
                    <a:p>
                      <a:pPr marL="0" marR="0">
                        <a:lnSpc>
                          <a:spcPct val="115000"/>
                        </a:lnSpc>
                        <a:spcAft>
                          <a:spcPts val="800"/>
                        </a:spcAft>
                        <a:buNone/>
                      </a:pPr>
                      <a:r>
                        <a:rPr lang="en-US" sz="1600" kern="100">
                          <a:effectLst/>
                        </a:rPr>
                        <a:t>Highly intensive, “sport of the mind,” regional → FIRST Championships</a:t>
                      </a:r>
                      <a:endParaRPr lang="en-US" sz="1600" kern="100">
                        <a:effectLst/>
                        <a:latin typeface="Aptos" panose="020B0004020202020204" pitchFamily="34" charset="0"/>
                        <a:ea typeface="Aptos" panose="020B0004020202020204" pitchFamily="34" charset="0"/>
                        <a:cs typeface="Arial" panose="020B0604020202020204" pitchFamily="34" charset="0"/>
                      </a:endParaRPr>
                    </a:p>
                  </a:txBody>
                  <a:tcPr marL="9525" marR="9525" marT="9525" marB="9525" anchor="ctr"/>
                </a:tc>
                <a:tc>
                  <a:txBody>
                    <a:bodyPr/>
                    <a:lstStyle/>
                    <a:p>
                      <a:pPr marL="0" marR="0">
                        <a:lnSpc>
                          <a:spcPct val="115000"/>
                        </a:lnSpc>
                        <a:spcAft>
                          <a:spcPts val="800"/>
                        </a:spcAft>
                        <a:buNone/>
                      </a:pPr>
                      <a:r>
                        <a:rPr lang="en-US" sz="1600" kern="100" dirty="0">
                          <a:effectLst/>
                        </a:rPr>
                        <a:t>Flexible formats, scalable events, regional → FIRST Championships</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610685088"/>
                  </a:ext>
                </a:extLst>
              </a:tr>
              <a:tr h="909139">
                <a:tc>
                  <a:txBody>
                    <a:bodyPr/>
                    <a:lstStyle/>
                    <a:p>
                      <a:pPr marL="0" marR="0" algn="ctr">
                        <a:lnSpc>
                          <a:spcPct val="115000"/>
                        </a:lnSpc>
                        <a:spcAft>
                          <a:spcPts val="800"/>
                        </a:spcAft>
                        <a:buNone/>
                      </a:pPr>
                      <a:r>
                        <a:rPr lang="en-US" sz="1600" kern="100" dirty="0">
                          <a:effectLst/>
                        </a:rPr>
                        <a:t>Student Experience</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a:txBody>
                  <a:tcPr marL="9525" marR="9525" marT="9525" marB="9525" anchor="ctr">
                    <a:solidFill>
                      <a:schemeClr val="tx2">
                        <a:lumMod val="60000"/>
                        <a:lumOff val="40000"/>
                      </a:schemeClr>
                    </a:solidFill>
                  </a:tcPr>
                </a:tc>
                <a:tc>
                  <a:txBody>
                    <a:bodyPr/>
                    <a:lstStyle/>
                    <a:p>
                      <a:pPr marL="0" marR="0">
                        <a:lnSpc>
                          <a:spcPct val="115000"/>
                        </a:lnSpc>
                        <a:spcAft>
                          <a:spcPts val="800"/>
                        </a:spcAft>
                        <a:buNone/>
                      </a:pPr>
                      <a:r>
                        <a:rPr lang="en-US" sz="1600" kern="100" dirty="0">
                          <a:effectLst/>
                        </a:rPr>
                        <a:t>Specialization, Sectional/Departmental Team</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a:txBody>
                  <a:tcPr marL="9525" marR="9525" marT="9525" marB="9525" anchor="ctr"/>
                </a:tc>
                <a:tc>
                  <a:txBody>
                    <a:bodyPr/>
                    <a:lstStyle/>
                    <a:p>
                      <a:pPr marL="0" marR="0">
                        <a:lnSpc>
                          <a:spcPct val="115000"/>
                        </a:lnSpc>
                        <a:spcAft>
                          <a:spcPts val="800"/>
                        </a:spcAft>
                        <a:buNone/>
                      </a:pPr>
                      <a:r>
                        <a:rPr lang="en-US" sz="1600" kern="100" dirty="0">
                          <a:effectLst/>
                        </a:rPr>
                        <a:t>All-stars, general skill building</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1166939783"/>
                  </a:ext>
                </a:extLst>
              </a:tr>
              <a:tr h="609769">
                <a:tc>
                  <a:txBody>
                    <a:bodyPr/>
                    <a:lstStyle/>
                    <a:p>
                      <a:pPr marL="0" marR="0" algn="ctr">
                        <a:lnSpc>
                          <a:spcPct val="115000"/>
                        </a:lnSpc>
                        <a:spcAft>
                          <a:spcPts val="800"/>
                        </a:spcAft>
                        <a:buNone/>
                      </a:pPr>
                      <a:r>
                        <a:rPr lang="en-US" sz="1600" kern="100" dirty="0">
                          <a:effectLst/>
                        </a:rPr>
                        <a:t>Team Size</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a:txBody>
                  <a:tcPr marL="9525" marR="9525" marT="9525" marB="9525" anchor="ctr">
                    <a:solidFill>
                      <a:schemeClr val="tx2">
                        <a:lumMod val="60000"/>
                        <a:lumOff val="40000"/>
                      </a:schemeClr>
                    </a:solidFill>
                  </a:tcPr>
                </a:tc>
                <a:tc>
                  <a:txBody>
                    <a:bodyPr/>
                    <a:lstStyle/>
                    <a:p>
                      <a:pPr marL="0" marR="0">
                        <a:lnSpc>
                          <a:spcPct val="115000"/>
                        </a:lnSpc>
                        <a:spcAft>
                          <a:spcPts val="800"/>
                        </a:spcAft>
                        <a:buNone/>
                      </a:pPr>
                      <a:r>
                        <a:rPr lang="en-US" sz="1600" u="sng" kern="100" dirty="0">
                          <a:effectLst/>
                        </a:rPr>
                        <a:t>10+ recommended </a:t>
                      </a:r>
                      <a:r>
                        <a:rPr lang="en-US" sz="1600" kern="100" dirty="0">
                          <a:effectLst/>
                        </a:rPr>
                        <a:t>to start, 15-25 for sustainability</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a:txBody>
                  <a:tcPr marL="9525" marR="9525" marT="9525" marB="9525" anchor="ctr"/>
                </a:tc>
                <a:tc>
                  <a:txBody>
                    <a:bodyPr/>
                    <a:lstStyle/>
                    <a:p>
                      <a:pPr marL="0" marR="0">
                        <a:lnSpc>
                          <a:spcPct val="115000"/>
                        </a:lnSpc>
                        <a:spcAft>
                          <a:spcPts val="800"/>
                        </a:spcAft>
                        <a:buNone/>
                      </a:pPr>
                      <a:r>
                        <a:rPr lang="en-US" sz="1600" kern="100" dirty="0">
                          <a:effectLst/>
                        </a:rPr>
                        <a:t>~5–15 typical</a:t>
                      </a:r>
                      <a:endParaRPr lang="en-US" sz="1600" kern="100" dirty="0">
                        <a:effectLst/>
                        <a:latin typeface="Aptos" panose="020B0004020202020204" pitchFamily="34" charset="0"/>
                        <a:ea typeface="Aptos" panose="020B000402020202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2153275907"/>
                  </a:ext>
                </a:extLst>
              </a:tr>
            </a:tbl>
          </a:graphicData>
        </a:graphic>
      </p:graphicFrame>
    </p:spTree>
    <p:extLst>
      <p:ext uri="{BB962C8B-B14F-4D97-AF65-F5344CB8AC3E}">
        <p14:creationId xmlns:p14="http://schemas.microsoft.com/office/powerpoint/2010/main" val="2137267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CC08D-4EF1-CF46-7929-36088762BF2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01D3478-E764-C82C-F972-9216BB5F99F7}"/>
              </a:ext>
            </a:extLst>
          </p:cNvPr>
          <p:cNvSpPr>
            <a:spLocks noGrp="1"/>
          </p:cNvSpPr>
          <p:nvPr>
            <p:ph type="title"/>
          </p:nvPr>
        </p:nvSpPr>
        <p:spPr>
          <a:xfrm>
            <a:off x="470704" y="2653926"/>
            <a:ext cx="11250592" cy="1550148"/>
          </a:xfrm>
        </p:spPr>
        <p:txBody>
          <a:bodyPr anchor="ctr"/>
          <a:lstStyle/>
          <a:p>
            <a:r>
              <a:rPr lang="en-US" sz="6600" b="1" i="1" dirty="0"/>
              <a:t>FIRST</a:t>
            </a:r>
            <a:r>
              <a:rPr lang="en-US" sz="6600" b="1" baseline="30000" dirty="0"/>
              <a:t>®</a:t>
            </a:r>
            <a:r>
              <a:rPr lang="en-US" sz="6600" b="1" dirty="0"/>
              <a:t> Program Outcomes</a:t>
            </a:r>
          </a:p>
        </p:txBody>
      </p:sp>
    </p:spTree>
    <p:extLst>
      <p:ext uri="{BB962C8B-B14F-4D97-AF65-F5344CB8AC3E}">
        <p14:creationId xmlns:p14="http://schemas.microsoft.com/office/powerpoint/2010/main" val="2501786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A32C9-74E9-7D96-20C7-2E3B6BE83574}"/>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EC2BB9EA-0CC5-AC5B-6582-23A071DBD070}"/>
              </a:ext>
            </a:extLst>
          </p:cNvPr>
          <p:cNvSpPr>
            <a:spLocks noGrp="1"/>
          </p:cNvSpPr>
          <p:nvPr>
            <p:ph type="title"/>
          </p:nvPr>
        </p:nvSpPr>
        <p:spPr/>
        <p:txBody>
          <a:bodyPr/>
          <a:lstStyle/>
          <a:p>
            <a:r>
              <a:rPr lang="en-US" i="1" dirty="0"/>
              <a:t>FIRST</a:t>
            </a:r>
            <a:r>
              <a:rPr lang="en-US" baseline="30000" dirty="0"/>
              <a:t>®</a:t>
            </a:r>
            <a:r>
              <a:rPr lang="en-US" dirty="0"/>
              <a:t> Program Outcomes</a:t>
            </a:r>
            <a:endParaRPr lang="en-US" b="1" dirty="0"/>
          </a:p>
        </p:txBody>
      </p:sp>
      <p:sp>
        <p:nvSpPr>
          <p:cNvPr id="7" name="Footer Placeholder 3">
            <a:extLst>
              <a:ext uri="{FF2B5EF4-FFF2-40B4-BE49-F238E27FC236}">
                <a16:creationId xmlns:a16="http://schemas.microsoft.com/office/drawing/2014/main" id="{D3C6A94E-7D74-1B96-C008-88CF77B01F41}"/>
              </a:ext>
            </a:extLst>
          </p:cNvPr>
          <p:cNvSpPr>
            <a:spLocks noGrp="1"/>
          </p:cNvSpPr>
          <p:nvPr>
            <p:ph type="ftr" sz="quarter" idx="3"/>
          </p:nvPr>
        </p:nvSpPr>
        <p:spPr/>
        <p:txBody>
          <a:bodyPr/>
          <a:lstStyle/>
          <a:p>
            <a:r>
              <a:rPr lang="en-US"/>
              <a:t>firstinspires.org</a:t>
            </a:r>
          </a:p>
        </p:txBody>
      </p:sp>
      <p:sp>
        <p:nvSpPr>
          <p:cNvPr id="10" name="Slide Number Placeholder 4">
            <a:extLst>
              <a:ext uri="{FF2B5EF4-FFF2-40B4-BE49-F238E27FC236}">
                <a16:creationId xmlns:a16="http://schemas.microsoft.com/office/drawing/2014/main" id="{4BCCF147-74A5-B8C9-EDAC-9F5E9AFF5001}"/>
              </a:ext>
            </a:extLst>
          </p:cNvPr>
          <p:cNvSpPr>
            <a:spLocks noGrp="1"/>
          </p:cNvSpPr>
          <p:nvPr>
            <p:ph type="sldNum" sz="quarter" idx="4"/>
          </p:nvPr>
        </p:nvSpPr>
        <p:spPr/>
        <p:txBody>
          <a:bodyPr/>
          <a:lstStyle/>
          <a:p>
            <a:fld id="{3E6BEBE3-5FB4-B249-8431-073478596EAE}" type="slidenum">
              <a:rPr lang="en-US" smtClean="0"/>
              <a:pPr/>
              <a:t>16</a:t>
            </a:fld>
            <a:endParaRPr lang="en-US"/>
          </a:p>
        </p:txBody>
      </p:sp>
      <p:sp>
        <p:nvSpPr>
          <p:cNvPr id="13" name="Picture Placeholder 12">
            <a:extLst>
              <a:ext uri="{FF2B5EF4-FFF2-40B4-BE49-F238E27FC236}">
                <a16:creationId xmlns:a16="http://schemas.microsoft.com/office/drawing/2014/main" id="{3272D2CA-9214-54BE-6B5A-59597FFC5DFC}"/>
              </a:ext>
            </a:extLst>
          </p:cNvPr>
          <p:cNvSpPr>
            <a:spLocks noGrp="1"/>
          </p:cNvSpPr>
          <p:nvPr>
            <p:ph type="pic" idx="10"/>
          </p:nvPr>
        </p:nvSpPr>
        <p:spPr>
          <a:xfrm>
            <a:off x="6096000" y="836296"/>
            <a:ext cx="6095999" cy="5374004"/>
          </a:xfrm>
        </p:spPr>
        <p:txBody>
          <a:bodyPr/>
          <a:lstStyle/>
          <a:p>
            <a:endParaRPr lang="en-US" dirty="0"/>
          </a:p>
        </p:txBody>
      </p:sp>
      <p:sp>
        <p:nvSpPr>
          <p:cNvPr id="9" name="Content Placeholder 8">
            <a:extLst>
              <a:ext uri="{FF2B5EF4-FFF2-40B4-BE49-F238E27FC236}">
                <a16:creationId xmlns:a16="http://schemas.microsoft.com/office/drawing/2014/main" id="{3EF8048E-681C-8DFC-CC01-D042CB1985F4}"/>
              </a:ext>
            </a:extLst>
          </p:cNvPr>
          <p:cNvSpPr>
            <a:spLocks noGrp="1"/>
          </p:cNvSpPr>
          <p:nvPr>
            <p:ph type="body" sz="quarter" idx="11"/>
          </p:nvPr>
        </p:nvSpPr>
        <p:spPr>
          <a:xfrm>
            <a:off x="297716" y="1206500"/>
            <a:ext cx="5422901" cy="5003800"/>
          </a:xfrm>
        </p:spPr>
        <p:txBody>
          <a:bodyPr vert="horz" lIns="0" tIns="0" rIns="0" bIns="0" rtlCol="0" anchor="t">
            <a:noAutofit/>
          </a:bodyPr>
          <a:lstStyle/>
          <a:p>
            <a:pPr marL="0" lvl="1" indent="0">
              <a:buNone/>
            </a:pPr>
            <a:r>
              <a:rPr lang="en-US" b="1" i="1" dirty="0">
                <a:solidFill>
                  <a:schemeClr val="accent1">
                    <a:lumMod val="75000"/>
                  </a:schemeClr>
                </a:solidFill>
              </a:rPr>
              <a:t>FIRST </a:t>
            </a:r>
            <a:r>
              <a:rPr lang="en-US" b="1" dirty="0">
                <a:solidFill>
                  <a:schemeClr val="accent1">
                    <a:lumMod val="75000"/>
                  </a:schemeClr>
                </a:solidFill>
              </a:rPr>
              <a:t>STUDENTS ARE SIGNIFICANTLY MORE LIKELY TO SHOW GAINS IN STEM OUTCOMES THAN COMPARISON STUDENTS.</a:t>
            </a:r>
          </a:p>
          <a:p>
            <a:pPr lvl="1"/>
            <a:endParaRPr lang="en-US" dirty="0"/>
          </a:p>
          <a:p>
            <a:pPr lvl="4"/>
            <a:endParaRPr lang="en-US" dirty="0"/>
          </a:p>
          <a:p>
            <a:pPr lvl="4"/>
            <a:endParaRPr lang="en-US" dirty="0"/>
          </a:p>
          <a:p>
            <a:pPr lvl="4"/>
            <a:endParaRPr lang="en-US" dirty="0"/>
          </a:p>
          <a:p>
            <a:pPr lvl="4"/>
            <a:endParaRPr lang="en-US" dirty="0"/>
          </a:p>
          <a:p>
            <a:pPr marL="0" lvl="2" indent="0">
              <a:buNone/>
            </a:pPr>
            <a:endParaRPr lang="en-US" sz="1800" b="1" dirty="0">
              <a:solidFill>
                <a:schemeClr val="accent1">
                  <a:lumMod val="75000"/>
                </a:schemeClr>
              </a:solidFill>
            </a:endParaRPr>
          </a:p>
          <a:p>
            <a:pPr marL="0" lvl="2" indent="0">
              <a:buNone/>
            </a:pPr>
            <a:endParaRPr lang="en-US" sz="1800" b="1" dirty="0">
              <a:solidFill>
                <a:schemeClr val="accent1">
                  <a:lumMod val="75000"/>
                </a:schemeClr>
              </a:solidFill>
            </a:endParaRPr>
          </a:p>
          <a:p>
            <a:pPr marL="0" lvl="2" indent="0">
              <a:buNone/>
            </a:pPr>
            <a:endParaRPr lang="en-US" sz="1800" b="1" dirty="0">
              <a:solidFill>
                <a:schemeClr val="accent1">
                  <a:lumMod val="75000"/>
                </a:schemeClr>
              </a:solidFill>
            </a:endParaRPr>
          </a:p>
          <a:p>
            <a:pPr marL="0" lvl="2" indent="0">
              <a:buNone/>
            </a:pPr>
            <a:r>
              <a:rPr lang="en-US" sz="1800" b="1" i="1" dirty="0">
                <a:solidFill>
                  <a:schemeClr val="accent1">
                    <a:lumMod val="75000"/>
                  </a:schemeClr>
                </a:solidFill>
              </a:rPr>
              <a:t>FIRST</a:t>
            </a:r>
            <a:r>
              <a:rPr lang="en-US" sz="1800" b="1" dirty="0">
                <a:solidFill>
                  <a:schemeClr val="accent1">
                    <a:lumMod val="75000"/>
                  </a:schemeClr>
                </a:solidFill>
              </a:rPr>
              <a:t> STUDENTS ARE MORE LIKELY TO TAKE ENGINEERING OR COMPUTER SCIENCE COURSES.</a:t>
            </a:r>
          </a:p>
        </p:txBody>
      </p:sp>
      <p:pic>
        <p:nvPicPr>
          <p:cNvPr id="11" name="Picture 10">
            <a:extLst>
              <a:ext uri="{FF2B5EF4-FFF2-40B4-BE49-F238E27FC236}">
                <a16:creationId xmlns:a16="http://schemas.microsoft.com/office/drawing/2014/main" id="{E8C76838-6E06-121F-7E82-F4D71F87AFF9}"/>
              </a:ext>
            </a:extLst>
          </p:cNvPr>
          <p:cNvPicPr>
            <a:picLocks noChangeAspect="1"/>
          </p:cNvPicPr>
          <p:nvPr/>
        </p:nvPicPr>
        <p:blipFill>
          <a:blip r:embed="rId3"/>
          <a:stretch>
            <a:fillRect/>
          </a:stretch>
        </p:blipFill>
        <p:spPr>
          <a:xfrm>
            <a:off x="8367486" y="1307193"/>
            <a:ext cx="355600" cy="368300"/>
          </a:xfrm>
          <a:prstGeom prst="rect">
            <a:avLst/>
          </a:prstGeom>
        </p:spPr>
      </p:pic>
      <p:sp>
        <p:nvSpPr>
          <p:cNvPr id="2" name="TextBox 1">
            <a:extLst>
              <a:ext uri="{FF2B5EF4-FFF2-40B4-BE49-F238E27FC236}">
                <a16:creationId xmlns:a16="http://schemas.microsoft.com/office/drawing/2014/main" id="{B201F47B-49EE-4728-0339-D00F261E4188}"/>
              </a:ext>
            </a:extLst>
          </p:cNvPr>
          <p:cNvSpPr txBox="1"/>
          <p:nvPr/>
        </p:nvSpPr>
        <p:spPr>
          <a:xfrm>
            <a:off x="4380258" y="6491305"/>
            <a:ext cx="3812019" cy="320348"/>
          </a:xfrm>
          <a:prstGeom prst="rect">
            <a:avLst/>
          </a:prstGeom>
          <a:noFill/>
        </p:spPr>
        <p:txBody>
          <a:bodyPr wrap="square" lIns="0" tIns="0" rIns="0" bIns="0" rtlCol="0">
            <a:noAutofit/>
          </a:bodyPr>
          <a:lstStyle/>
          <a:p>
            <a:pPr algn="l">
              <a:spcBef>
                <a:spcPts val="600"/>
              </a:spcBef>
            </a:pPr>
            <a:r>
              <a:rPr lang="en-US" sz="1050" b="1" dirty="0">
                <a:latin typeface="Roboto" panose="02000000000000000000" pitchFamily="2" charset="0"/>
                <a:ea typeface="Roboto" panose="02000000000000000000" pitchFamily="2" charset="0"/>
              </a:rPr>
              <a:t>Full study can be found at: </a:t>
            </a:r>
            <a:r>
              <a:rPr lang="en-US" sz="1050" b="1" dirty="0">
                <a:latin typeface="Roboto" panose="02000000000000000000" pitchFamily="2" charset="0"/>
                <a:ea typeface="Roboto" panose="02000000000000000000" pitchFamily="2" charset="0"/>
                <a:hlinkClick r:id="rId4"/>
              </a:rPr>
              <a:t>www.firstinspires.org/about/impact</a:t>
            </a:r>
            <a:r>
              <a:rPr lang="en-US" sz="1050" b="1" dirty="0">
                <a:latin typeface="Roboto" panose="02000000000000000000" pitchFamily="2" charset="0"/>
                <a:ea typeface="Roboto" panose="02000000000000000000" pitchFamily="2" charset="0"/>
              </a:rPr>
              <a:t> </a:t>
            </a:r>
          </a:p>
        </p:txBody>
      </p:sp>
      <p:sp>
        <p:nvSpPr>
          <p:cNvPr id="3" name="Rectangle: Rounded Corners 2">
            <a:extLst>
              <a:ext uri="{FF2B5EF4-FFF2-40B4-BE49-F238E27FC236}">
                <a16:creationId xmlns:a16="http://schemas.microsoft.com/office/drawing/2014/main" id="{42CB9CBD-14FB-120A-CE58-A51FC987B8D2}"/>
              </a:ext>
            </a:extLst>
          </p:cNvPr>
          <p:cNvSpPr/>
          <p:nvPr/>
        </p:nvSpPr>
        <p:spPr>
          <a:xfrm>
            <a:off x="2858989" y="2267101"/>
            <a:ext cx="2037347" cy="123004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a:t>2x</a:t>
            </a:r>
            <a:endParaRPr lang="en-US" sz="4000" b="1" dirty="0"/>
          </a:p>
        </p:txBody>
      </p:sp>
      <p:sp>
        <p:nvSpPr>
          <p:cNvPr id="4" name="TextBox 3">
            <a:extLst>
              <a:ext uri="{FF2B5EF4-FFF2-40B4-BE49-F238E27FC236}">
                <a16:creationId xmlns:a16="http://schemas.microsoft.com/office/drawing/2014/main" id="{D7645EDE-54D1-3A94-53D4-B4ACAEB49A94}"/>
              </a:ext>
            </a:extLst>
          </p:cNvPr>
          <p:cNvSpPr txBox="1"/>
          <p:nvPr/>
        </p:nvSpPr>
        <p:spPr>
          <a:xfrm>
            <a:off x="297716" y="1988236"/>
            <a:ext cx="4335250" cy="1042627"/>
          </a:xfrm>
          <a:prstGeom prst="rect">
            <a:avLst/>
          </a:prstGeom>
          <a:noFill/>
        </p:spPr>
        <p:txBody>
          <a:bodyPr wrap="square" lIns="0" tIns="0" rIns="0" bIns="0" numCol="1" rtlCol="0">
            <a:noAutofit/>
          </a:bodyPr>
          <a:lstStyle/>
          <a:p>
            <a:pPr marL="285750" indent="-285750" algn="l">
              <a:spcBef>
                <a:spcPts val="600"/>
              </a:spcBef>
              <a:buFont typeface="Arial" panose="020B0604020202020204" pitchFamily="34" charset="0"/>
              <a:buChar char="•"/>
            </a:pPr>
            <a:r>
              <a:rPr lang="en-US" dirty="0">
                <a:solidFill>
                  <a:schemeClr val="accent1"/>
                </a:solidFill>
                <a:latin typeface="Roboto" panose="02000000000000000000" pitchFamily="2" charset="0"/>
                <a:ea typeface="Roboto" panose="02000000000000000000" pitchFamily="2" charset="0"/>
              </a:rPr>
              <a:t>STEM Interest</a:t>
            </a:r>
          </a:p>
          <a:p>
            <a:pPr marL="285750" indent="-285750" algn="l">
              <a:spcBef>
                <a:spcPts val="600"/>
              </a:spcBef>
              <a:buFont typeface="Arial" panose="020B0604020202020204" pitchFamily="34" charset="0"/>
              <a:buChar char="•"/>
            </a:pPr>
            <a:r>
              <a:rPr lang="en-US" dirty="0">
                <a:solidFill>
                  <a:schemeClr val="accent1"/>
                </a:solidFill>
                <a:latin typeface="Roboto" panose="02000000000000000000" pitchFamily="2" charset="0"/>
                <a:ea typeface="Roboto" panose="02000000000000000000" pitchFamily="2" charset="0"/>
              </a:rPr>
              <a:t>STEM Career Interest</a:t>
            </a:r>
          </a:p>
          <a:p>
            <a:pPr marL="285750" indent="-285750" algn="l">
              <a:spcBef>
                <a:spcPts val="600"/>
              </a:spcBef>
              <a:buFont typeface="Arial" panose="020B0604020202020204" pitchFamily="34" charset="0"/>
              <a:buChar char="•"/>
            </a:pPr>
            <a:r>
              <a:rPr lang="en-US" dirty="0">
                <a:solidFill>
                  <a:schemeClr val="accent1"/>
                </a:solidFill>
                <a:latin typeface="Roboto" panose="02000000000000000000" pitchFamily="2" charset="0"/>
                <a:ea typeface="Roboto" panose="02000000000000000000" pitchFamily="2" charset="0"/>
              </a:rPr>
              <a:t>STEM Knowledge</a:t>
            </a:r>
          </a:p>
          <a:p>
            <a:pPr marL="285750" indent="-285750" algn="l">
              <a:spcBef>
                <a:spcPts val="600"/>
              </a:spcBef>
              <a:buFont typeface="Arial" panose="020B0604020202020204" pitchFamily="34" charset="0"/>
              <a:buChar char="•"/>
            </a:pPr>
            <a:r>
              <a:rPr lang="en-US" dirty="0">
                <a:solidFill>
                  <a:schemeClr val="accent1"/>
                </a:solidFill>
                <a:latin typeface="Roboto" panose="02000000000000000000" pitchFamily="2" charset="0"/>
                <a:ea typeface="Roboto" panose="02000000000000000000" pitchFamily="2" charset="0"/>
              </a:rPr>
              <a:t>STEM Activity</a:t>
            </a:r>
          </a:p>
          <a:p>
            <a:pPr marL="285750" indent="-285750" algn="l">
              <a:spcBef>
                <a:spcPts val="600"/>
              </a:spcBef>
              <a:buFont typeface="Arial" panose="020B0604020202020204" pitchFamily="34" charset="0"/>
              <a:buChar char="•"/>
            </a:pPr>
            <a:r>
              <a:rPr lang="en-US" dirty="0">
                <a:solidFill>
                  <a:schemeClr val="accent1"/>
                </a:solidFill>
                <a:latin typeface="Roboto" panose="02000000000000000000" pitchFamily="2" charset="0"/>
                <a:ea typeface="Roboto" panose="02000000000000000000" pitchFamily="2" charset="0"/>
              </a:rPr>
              <a:t>STEM Identity</a:t>
            </a:r>
          </a:p>
        </p:txBody>
      </p:sp>
      <p:grpSp>
        <p:nvGrpSpPr>
          <p:cNvPr id="18" name="Group 17">
            <a:extLst>
              <a:ext uri="{FF2B5EF4-FFF2-40B4-BE49-F238E27FC236}">
                <a16:creationId xmlns:a16="http://schemas.microsoft.com/office/drawing/2014/main" id="{6CB77A08-C11D-DCC8-DB09-DBCBB14F3B87}"/>
              </a:ext>
            </a:extLst>
          </p:cNvPr>
          <p:cNvGrpSpPr/>
          <p:nvPr/>
        </p:nvGrpSpPr>
        <p:grpSpPr>
          <a:xfrm>
            <a:off x="821642" y="4718095"/>
            <a:ext cx="4541714" cy="1230043"/>
            <a:chOff x="1426304" y="3599177"/>
            <a:chExt cx="4541714" cy="1230043"/>
          </a:xfrm>
        </p:grpSpPr>
        <p:sp>
          <p:nvSpPr>
            <p:cNvPr id="16" name="Rectangle: Rounded Corners 15">
              <a:extLst>
                <a:ext uri="{FF2B5EF4-FFF2-40B4-BE49-F238E27FC236}">
                  <a16:creationId xmlns:a16="http://schemas.microsoft.com/office/drawing/2014/main" id="{9DD3ADE0-D20A-5167-E3EB-C4312945F927}"/>
                </a:ext>
              </a:extLst>
            </p:cNvPr>
            <p:cNvSpPr/>
            <p:nvPr/>
          </p:nvSpPr>
          <p:spPr>
            <a:xfrm>
              <a:off x="1426304" y="3599177"/>
              <a:ext cx="2037347" cy="123004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t>Engineering</a:t>
              </a:r>
            </a:p>
            <a:p>
              <a:pPr algn="ctr"/>
              <a:r>
                <a:rPr lang="en-US" sz="4800" b="1" dirty="0"/>
                <a:t>2x</a:t>
              </a:r>
              <a:endParaRPr lang="en-US" sz="4000" b="1" dirty="0"/>
            </a:p>
          </p:txBody>
        </p:sp>
        <p:sp>
          <p:nvSpPr>
            <p:cNvPr id="17" name="Rectangle: Rounded Corners 16">
              <a:extLst>
                <a:ext uri="{FF2B5EF4-FFF2-40B4-BE49-F238E27FC236}">
                  <a16:creationId xmlns:a16="http://schemas.microsoft.com/office/drawing/2014/main" id="{B27F7A75-AA9C-6B10-5BCF-91F09BA62EB8}"/>
                </a:ext>
              </a:extLst>
            </p:cNvPr>
            <p:cNvSpPr/>
            <p:nvPr/>
          </p:nvSpPr>
          <p:spPr>
            <a:xfrm>
              <a:off x="3930671" y="3599177"/>
              <a:ext cx="2037347" cy="123004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t>Computer Science</a:t>
              </a:r>
            </a:p>
            <a:p>
              <a:pPr algn="ctr"/>
              <a:r>
                <a:rPr lang="en-US" sz="4800" b="1" dirty="0"/>
                <a:t>2.7x</a:t>
              </a:r>
              <a:endParaRPr lang="en-US" sz="4000" b="1" dirty="0"/>
            </a:p>
          </p:txBody>
        </p:sp>
      </p:grpSp>
    </p:spTree>
    <p:extLst>
      <p:ext uri="{BB962C8B-B14F-4D97-AF65-F5344CB8AC3E}">
        <p14:creationId xmlns:p14="http://schemas.microsoft.com/office/powerpoint/2010/main" val="3920036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9C85CA8-A4EE-964D-8197-524C1A0454DE}"/>
              </a:ext>
            </a:extLst>
          </p:cNvPr>
          <p:cNvSpPr>
            <a:spLocks noGrp="1"/>
          </p:cNvSpPr>
          <p:nvPr>
            <p:ph type="title"/>
          </p:nvPr>
        </p:nvSpPr>
        <p:spPr>
          <a:xfrm>
            <a:off x="457200" y="274320"/>
            <a:ext cx="11213432" cy="561976"/>
          </a:xfrm>
        </p:spPr>
        <p:txBody>
          <a:bodyPr/>
          <a:lstStyle/>
          <a:p>
            <a:r>
              <a:rPr lang="en-US" i="1" dirty="0"/>
              <a:t>FIRST</a:t>
            </a:r>
            <a:r>
              <a:rPr lang="en-US" baseline="30000" dirty="0"/>
              <a:t>®</a:t>
            </a:r>
            <a:r>
              <a:rPr lang="en-US" dirty="0"/>
              <a:t> Program Outcomes</a:t>
            </a:r>
          </a:p>
        </p:txBody>
      </p:sp>
      <p:sp>
        <p:nvSpPr>
          <p:cNvPr id="7" name="Footer Placeholder 3">
            <a:extLst>
              <a:ext uri="{FF2B5EF4-FFF2-40B4-BE49-F238E27FC236}">
                <a16:creationId xmlns:a16="http://schemas.microsoft.com/office/drawing/2014/main" id="{9690E283-7A4B-8549-ABCF-012310361962}"/>
              </a:ext>
            </a:extLst>
          </p:cNvPr>
          <p:cNvSpPr>
            <a:spLocks noGrp="1"/>
          </p:cNvSpPr>
          <p:nvPr>
            <p:ph type="ftr" sz="quarter" idx="3"/>
          </p:nvPr>
        </p:nvSpPr>
        <p:spPr>
          <a:xfrm>
            <a:off x="7563853" y="6356351"/>
            <a:ext cx="4114800" cy="320348"/>
          </a:xfrm>
        </p:spPr>
        <p:txBody>
          <a:bodyPr/>
          <a:lstStyle/>
          <a:p>
            <a:r>
              <a:rPr lang="en-US"/>
              <a:t>firstinspires.org</a:t>
            </a:r>
          </a:p>
        </p:txBody>
      </p:sp>
      <p:graphicFrame>
        <p:nvGraphicFramePr>
          <p:cNvPr id="12" name="Chart 11">
            <a:extLst>
              <a:ext uri="{FF2B5EF4-FFF2-40B4-BE49-F238E27FC236}">
                <a16:creationId xmlns:a16="http://schemas.microsoft.com/office/drawing/2014/main" id="{5DF27D31-DA46-DD25-D0CF-A670BA748BF1}"/>
              </a:ext>
            </a:extLst>
          </p:cNvPr>
          <p:cNvGraphicFramePr/>
          <p:nvPr>
            <p:extLst>
              <p:ext uri="{D42A27DB-BD31-4B8C-83A1-F6EECF244321}">
                <p14:modId xmlns:p14="http://schemas.microsoft.com/office/powerpoint/2010/main" val="1833094657"/>
              </p:ext>
            </p:extLst>
          </p:nvPr>
        </p:nvGraphicFramePr>
        <p:xfrm>
          <a:off x="1454437" y="903773"/>
          <a:ext cx="9218958" cy="5385101"/>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5FDA728C-CEAC-07E4-2F53-B6582242A0DA}"/>
              </a:ext>
            </a:extLst>
          </p:cNvPr>
          <p:cNvSpPr txBox="1"/>
          <p:nvPr/>
        </p:nvSpPr>
        <p:spPr>
          <a:xfrm>
            <a:off x="4380258" y="6491305"/>
            <a:ext cx="3812019" cy="320348"/>
          </a:xfrm>
          <a:prstGeom prst="rect">
            <a:avLst/>
          </a:prstGeom>
          <a:noFill/>
        </p:spPr>
        <p:txBody>
          <a:bodyPr wrap="square" lIns="0" tIns="0" rIns="0" bIns="0" rtlCol="0">
            <a:noAutofit/>
          </a:bodyPr>
          <a:lstStyle/>
          <a:p>
            <a:pPr algn="l">
              <a:spcBef>
                <a:spcPts val="600"/>
              </a:spcBef>
            </a:pPr>
            <a:r>
              <a:rPr lang="en-US" sz="1050" b="1" dirty="0">
                <a:latin typeface="Roboto" panose="02000000000000000000" pitchFamily="2" charset="0"/>
                <a:ea typeface="Roboto" panose="02000000000000000000" pitchFamily="2" charset="0"/>
              </a:rPr>
              <a:t>Full study can be found at: </a:t>
            </a:r>
            <a:r>
              <a:rPr lang="en-US" sz="1050" b="1" dirty="0">
                <a:latin typeface="Roboto" panose="02000000000000000000" pitchFamily="2" charset="0"/>
                <a:ea typeface="Roboto" panose="02000000000000000000" pitchFamily="2" charset="0"/>
                <a:hlinkClick r:id="rId4"/>
              </a:rPr>
              <a:t>www.firstinspires.org/about/impact</a:t>
            </a:r>
            <a:r>
              <a:rPr lang="en-US" sz="1050" b="1" dirty="0">
                <a:latin typeface="Roboto" panose="02000000000000000000" pitchFamily="2" charset="0"/>
                <a:ea typeface="Roboto" panose="02000000000000000000" pitchFamily="2" charset="0"/>
              </a:rPr>
              <a:t> </a:t>
            </a:r>
          </a:p>
        </p:txBody>
      </p:sp>
    </p:spTree>
    <p:extLst>
      <p:ext uri="{BB962C8B-B14F-4D97-AF65-F5344CB8AC3E}">
        <p14:creationId xmlns:p14="http://schemas.microsoft.com/office/powerpoint/2010/main" val="1764637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340FF-654C-277D-F049-8A7E1ABB04E9}"/>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969F08D4-6616-6255-5013-9BE4E6858FC9}"/>
              </a:ext>
            </a:extLst>
          </p:cNvPr>
          <p:cNvSpPr>
            <a:spLocks noGrp="1"/>
          </p:cNvSpPr>
          <p:nvPr>
            <p:ph type="title"/>
          </p:nvPr>
        </p:nvSpPr>
        <p:spPr>
          <a:xfrm>
            <a:off x="457200" y="274320"/>
            <a:ext cx="11213432" cy="561976"/>
          </a:xfrm>
        </p:spPr>
        <p:txBody>
          <a:bodyPr/>
          <a:lstStyle/>
          <a:p>
            <a:r>
              <a:rPr lang="en-US" i="1" dirty="0"/>
              <a:t>FIRST</a:t>
            </a:r>
            <a:r>
              <a:rPr lang="en-US" baseline="30000" dirty="0"/>
              <a:t>®</a:t>
            </a:r>
            <a:r>
              <a:rPr lang="en-US" dirty="0"/>
              <a:t> Program Outcomes</a:t>
            </a:r>
          </a:p>
        </p:txBody>
      </p:sp>
      <p:sp>
        <p:nvSpPr>
          <p:cNvPr id="7" name="Footer Placeholder 3">
            <a:extLst>
              <a:ext uri="{FF2B5EF4-FFF2-40B4-BE49-F238E27FC236}">
                <a16:creationId xmlns:a16="http://schemas.microsoft.com/office/drawing/2014/main" id="{C0CD3221-87C6-4FAE-1D5B-14834517A35D}"/>
              </a:ext>
            </a:extLst>
          </p:cNvPr>
          <p:cNvSpPr>
            <a:spLocks noGrp="1"/>
          </p:cNvSpPr>
          <p:nvPr>
            <p:ph type="ftr" sz="quarter" idx="3"/>
          </p:nvPr>
        </p:nvSpPr>
        <p:spPr>
          <a:xfrm>
            <a:off x="7563853" y="6356351"/>
            <a:ext cx="4114800" cy="320348"/>
          </a:xfrm>
        </p:spPr>
        <p:txBody>
          <a:bodyPr/>
          <a:lstStyle/>
          <a:p>
            <a:r>
              <a:rPr lang="en-US"/>
              <a:t>firstinspires.org</a:t>
            </a:r>
          </a:p>
        </p:txBody>
      </p:sp>
      <p:sp>
        <p:nvSpPr>
          <p:cNvPr id="13" name="TextBox 12">
            <a:extLst>
              <a:ext uri="{FF2B5EF4-FFF2-40B4-BE49-F238E27FC236}">
                <a16:creationId xmlns:a16="http://schemas.microsoft.com/office/drawing/2014/main" id="{D1CCB73A-F1CE-2EAA-82E0-ABB4468E3444}"/>
              </a:ext>
            </a:extLst>
          </p:cNvPr>
          <p:cNvSpPr txBox="1"/>
          <p:nvPr/>
        </p:nvSpPr>
        <p:spPr>
          <a:xfrm>
            <a:off x="4380258" y="6491305"/>
            <a:ext cx="3812019" cy="320348"/>
          </a:xfrm>
          <a:prstGeom prst="rect">
            <a:avLst/>
          </a:prstGeom>
          <a:noFill/>
        </p:spPr>
        <p:txBody>
          <a:bodyPr wrap="square" lIns="0" tIns="0" rIns="0" bIns="0" rtlCol="0">
            <a:noAutofit/>
          </a:bodyPr>
          <a:lstStyle/>
          <a:p>
            <a:pPr algn="l">
              <a:spcBef>
                <a:spcPts val="600"/>
              </a:spcBef>
            </a:pPr>
            <a:r>
              <a:rPr lang="en-US" sz="1050" b="1" dirty="0">
                <a:latin typeface="Roboto" panose="02000000000000000000" pitchFamily="2" charset="0"/>
                <a:ea typeface="Roboto" panose="02000000000000000000" pitchFamily="2" charset="0"/>
              </a:rPr>
              <a:t>Full study can be found at: </a:t>
            </a:r>
            <a:r>
              <a:rPr lang="en-US" sz="1050" b="1" dirty="0">
                <a:latin typeface="Roboto" panose="02000000000000000000" pitchFamily="2" charset="0"/>
                <a:ea typeface="Roboto" panose="02000000000000000000" pitchFamily="2" charset="0"/>
                <a:hlinkClick r:id="rId3"/>
              </a:rPr>
              <a:t>www.firstinspires.org/about/impact</a:t>
            </a:r>
            <a:r>
              <a:rPr lang="en-US" sz="1050" b="1" dirty="0">
                <a:latin typeface="Roboto" panose="02000000000000000000" pitchFamily="2" charset="0"/>
                <a:ea typeface="Roboto" panose="02000000000000000000" pitchFamily="2" charset="0"/>
              </a:rPr>
              <a:t> </a:t>
            </a:r>
          </a:p>
        </p:txBody>
      </p:sp>
      <p:graphicFrame>
        <p:nvGraphicFramePr>
          <p:cNvPr id="9" name="Chart 8">
            <a:extLst>
              <a:ext uri="{FF2B5EF4-FFF2-40B4-BE49-F238E27FC236}">
                <a16:creationId xmlns:a16="http://schemas.microsoft.com/office/drawing/2014/main" id="{C6A1F344-6F1D-C55B-6E70-D47F69E7F768}"/>
              </a:ext>
            </a:extLst>
          </p:cNvPr>
          <p:cNvGraphicFramePr/>
          <p:nvPr>
            <p:extLst>
              <p:ext uri="{D42A27DB-BD31-4B8C-83A1-F6EECF244321}">
                <p14:modId xmlns:p14="http://schemas.microsoft.com/office/powerpoint/2010/main" val="854226462"/>
              </p:ext>
            </p:extLst>
          </p:nvPr>
        </p:nvGraphicFramePr>
        <p:xfrm>
          <a:off x="4353275" y="1399591"/>
          <a:ext cx="3485449" cy="4058817"/>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6FECE06D-F0BD-2508-BAC6-528B089AA4EB}"/>
              </a:ext>
            </a:extLst>
          </p:cNvPr>
          <p:cNvSpPr txBox="1"/>
          <p:nvPr/>
        </p:nvSpPr>
        <p:spPr>
          <a:xfrm>
            <a:off x="5345918" y="3277692"/>
            <a:ext cx="1518300" cy="1023720"/>
          </a:xfrm>
          <a:prstGeom prst="rect">
            <a:avLst/>
          </a:prstGeom>
          <a:noFill/>
        </p:spPr>
        <p:txBody>
          <a:bodyPr wrap="square" lIns="0" tIns="0" rIns="0" bIns="0" rtlCol="0" anchor="ctr">
            <a:noAutofit/>
          </a:bodyPr>
          <a:lstStyle/>
          <a:p>
            <a:pPr algn="ctr">
              <a:spcBef>
                <a:spcPts val="600"/>
              </a:spcBef>
            </a:pPr>
            <a:r>
              <a:rPr lang="en-US" sz="5400" b="1" dirty="0">
                <a:solidFill>
                  <a:schemeClr val="accent1">
                    <a:lumMod val="75000"/>
                  </a:schemeClr>
                </a:solidFill>
                <a:latin typeface="Roboto" panose="02000000000000000000" pitchFamily="2" charset="0"/>
                <a:ea typeface="Roboto" panose="02000000000000000000" pitchFamily="2" charset="0"/>
              </a:rPr>
              <a:t>90%</a:t>
            </a:r>
          </a:p>
        </p:txBody>
      </p:sp>
      <p:graphicFrame>
        <p:nvGraphicFramePr>
          <p:cNvPr id="10" name="Chart 9">
            <a:extLst>
              <a:ext uri="{FF2B5EF4-FFF2-40B4-BE49-F238E27FC236}">
                <a16:creationId xmlns:a16="http://schemas.microsoft.com/office/drawing/2014/main" id="{F5B624E4-5AC6-80A4-23CF-40EA3E5109BE}"/>
              </a:ext>
            </a:extLst>
          </p:cNvPr>
          <p:cNvGraphicFramePr/>
          <p:nvPr>
            <p:extLst>
              <p:ext uri="{D42A27DB-BD31-4B8C-83A1-F6EECF244321}">
                <p14:modId xmlns:p14="http://schemas.microsoft.com/office/powerpoint/2010/main" val="592944243"/>
              </p:ext>
            </p:extLst>
          </p:nvPr>
        </p:nvGraphicFramePr>
        <p:xfrm>
          <a:off x="876896" y="1403916"/>
          <a:ext cx="3485449" cy="405881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hart 10">
            <a:extLst>
              <a:ext uri="{FF2B5EF4-FFF2-40B4-BE49-F238E27FC236}">
                <a16:creationId xmlns:a16="http://schemas.microsoft.com/office/drawing/2014/main" id="{5D60BC65-0EA3-380A-0C89-8CA712662DB4}"/>
              </a:ext>
            </a:extLst>
          </p:cNvPr>
          <p:cNvGraphicFramePr/>
          <p:nvPr>
            <p:extLst>
              <p:ext uri="{D42A27DB-BD31-4B8C-83A1-F6EECF244321}">
                <p14:modId xmlns:p14="http://schemas.microsoft.com/office/powerpoint/2010/main" val="3479689533"/>
              </p:ext>
            </p:extLst>
          </p:nvPr>
        </p:nvGraphicFramePr>
        <p:xfrm>
          <a:off x="7838724" y="1399591"/>
          <a:ext cx="3485449" cy="4058817"/>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3">
            <a:extLst>
              <a:ext uri="{FF2B5EF4-FFF2-40B4-BE49-F238E27FC236}">
                <a16:creationId xmlns:a16="http://schemas.microsoft.com/office/drawing/2014/main" id="{203254FC-D96E-D40C-E764-B5DAE18FB600}"/>
              </a:ext>
            </a:extLst>
          </p:cNvPr>
          <p:cNvSpPr txBox="1"/>
          <p:nvPr/>
        </p:nvSpPr>
        <p:spPr>
          <a:xfrm>
            <a:off x="1860470" y="3277692"/>
            <a:ext cx="1518300" cy="1023720"/>
          </a:xfrm>
          <a:prstGeom prst="rect">
            <a:avLst/>
          </a:prstGeom>
          <a:noFill/>
        </p:spPr>
        <p:txBody>
          <a:bodyPr wrap="square" lIns="0" tIns="0" rIns="0" bIns="0" rtlCol="0" anchor="ctr">
            <a:noAutofit/>
          </a:bodyPr>
          <a:lstStyle/>
          <a:p>
            <a:pPr algn="ctr">
              <a:spcBef>
                <a:spcPts val="600"/>
              </a:spcBef>
            </a:pPr>
            <a:r>
              <a:rPr lang="en-US" sz="5400" b="1" dirty="0">
                <a:solidFill>
                  <a:schemeClr val="accent1">
                    <a:lumMod val="75000"/>
                  </a:schemeClr>
                </a:solidFill>
                <a:latin typeface="Roboto" panose="02000000000000000000" pitchFamily="2" charset="0"/>
                <a:ea typeface="Roboto" panose="02000000000000000000" pitchFamily="2" charset="0"/>
              </a:rPr>
              <a:t>93%</a:t>
            </a:r>
          </a:p>
        </p:txBody>
      </p:sp>
      <p:sp>
        <p:nvSpPr>
          <p:cNvPr id="15" name="TextBox 14">
            <a:extLst>
              <a:ext uri="{FF2B5EF4-FFF2-40B4-BE49-F238E27FC236}">
                <a16:creationId xmlns:a16="http://schemas.microsoft.com/office/drawing/2014/main" id="{136FCFE3-BFC4-602E-790E-B03C2BE9C8D7}"/>
              </a:ext>
            </a:extLst>
          </p:cNvPr>
          <p:cNvSpPr txBox="1"/>
          <p:nvPr/>
        </p:nvSpPr>
        <p:spPr>
          <a:xfrm>
            <a:off x="8862103" y="3251024"/>
            <a:ext cx="1518300" cy="1023720"/>
          </a:xfrm>
          <a:prstGeom prst="rect">
            <a:avLst/>
          </a:prstGeom>
          <a:noFill/>
        </p:spPr>
        <p:txBody>
          <a:bodyPr wrap="square" lIns="0" tIns="0" rIns="0" bIns="0" rtlCol="0" anchor="ctr">
            <a:noAutofit/>
          </a:bodyPr>
          <a:lstStyle/>
          <a:p>
            <a:pPr algn="ctr">
              <a:spcBef>
                <a:spcPts val="600"/>
              </a:spcBef>
            </a:pPr>
            <a:r>
              <a:rPr lang="en-US" sz="5400" b="1" dirty="0">
                <a:solidFill>
                  <a:schemeClr val="accent1">
                    <a:lumMod val="75000"/>
                  </a:schemeClr>
                </a:solidFill>
                <a:latin typeface="Roboto" panose="02000000000000000000" pitchFamily="2" charset="0"/>
                <a:ea typeface="Roboto" panose="02000000000000000000" pitchFamily="2" charset="0"/>
              </a:rPr>
              <a:t>95%</a:t>
            </a:r>
          </a:p>
        </p:txBody>
      </p:sp>
    </p:spTree>
    <p:extLst>
      <p:ext uri="{BB962C8B-B14F-4D97-AF65-F5344CB8AC3E}">
        <p14:creationId xmlns:p14="http://schemas.microsoft.com/office/powerpoint/2010/main" val="1181713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E8EA3-B2EC-1BD5-58DC-98293D1315B8}"/>
              </a:ext>
            </a:extLst>
          </p:cNvPr>
          <p:cNvSpPr>
            <a:spLocks noGrp="1"/>
          </p:cNvSpPr>
          <p:nvPr>
            <p:ph type="title"/>
          </p:nvPr>
        </p:nvSpPr>
        <p:spPr/>
        <p:txBody>
          <a:bodyPr/>
          <a:lstStyle/>
          <a:p>
            <a:r>
              <a:rPr lang="en-US" dirty="0"/>
              <a:t>Resources for your success:</a:t>
            </a:r>
          </a:p>
        </p:txBody>
      </p:sp>
      <p:sp>
        <p:nvSpPr>
          <p:cNvPr id="3" name="Footer Placeholder 2">
            <a:extLst>
              <a:ext uri="{FF2B5EF4-FFF2-40B4-BE49-F238E27FC236}">
                <a16:creationId xmlns:a16="http://schemas.microsoft.com/office/drawing/2014/main" id="{0CDBD4B8-D220-A949-2C86-9AF8EA23B6FD}"/>
              </a:ext>
            </a:extLst>
          </p:cNvPr>
          <p:cNvSpPr>
            <a:spLocks noGrp="1"/>
          </p:cNvSpPr>
          <p:nvPr>
            <p:ph type="ftr" sz="quarter" idx="3"/>
          </p:nvPr>
        </p:nvSpPr>
        <p:spPr/>
        <p:txBody>
          <a:bodyPr/>
          <a:lstStyle/>
          <a:p>
            <a:r>
              <a:rPr lang="en-US"/>
              <a:t>firstinspires.org</a:t>
            </a:r>
          </a:p>
        </p:txBody>
      </p:sp>
      <p:sp>
        <p:nvSpPr>
          <p:cNvPr id="4" name="Slide Number Placeholder 3">
            <a:extLst>
              <a:ext uri="{FF2B5EF4-FFF2-40B4-BE49-F238E27FC236}">
                <a16:creationId xmlns:a16="http://schemas.microsoft.com/office/drawing/2014/main" id="{F67371E4-0579-68D1-38DB-EE2CB1404143}"/>
              </a:ext>
            </a:extLst>
          </p:cNvPr>
          <p:cNvSpPr>
            <a:spLocks noGrp="1"/>
          </p:cNvSpPr>
          <p:nvPr>
            <p:ph type="sldNum" sz="quarter" idx="4"/>
          </p:nvPr>
        </p:nvSpPr>
        <p:spPr/>
        <p:txBody>
          <a:bodyPr/>
          <a:lstStyle/>
          <a:p>
            <a:fld id="{3E6BEBE3-5FB4-B249-8431-073478596EAE}" type="slidenum">
              <a:rPr lang="en-US" smtClean="0"/>
              <a:pPr/>
              <a:t>19</a:t>
            </a:fld>
            <a:endParaRPr lang="en-US"/>
          </a:p>
        </p:txBody>
      </p:sp>
      <p:sp>
        <p:nvSpPr>
          <p:cNvPr id="5" name="Content Placeholder 2">
            <a:extLst>
              <a:ext uri="{FF2B5EF4-FFF2-40B4-BE49-F238E27FC236}">
                <a16:creationId xmlns:a16="http://schemas.microsoft.com/office/drawing/2014/main" id="{9C3B631E-48AD-406F-1B85-1AC0F559D8FC}"/>
              </a:ext>
            </a:extLst>
          </p:cNvPr>
          <p:cNvSpPr txBox="1">
            <a:spLocks/>
          </p:cNvSpPr>
          <p:nvPr/>
        </p:nvSpPr>
        <p:spPr>
          <a:xfrm>
            <a:off x="457200" y="1178964"/>
            <a:ext cx="11477625" cy="531660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accent1"/>
                </a:solidFill>
                <a:latin typeface="Roboto" panose="02000000000000000000" pitchFamily="2" charset="0"/>
                <a:ea typeface="Roboto" panose="02000000000000000000" pitchFamily="2" charset="0"/>
                <a:cs typeface="Arial" panose="020B0604020202020204" pitchFamily="34" charset="0"/>
              </a:defRPr>
            </a:lvl1pPr>
            <a:lvl2pPr marL="182880" indent="-182880" algn="l" defTabSz="228600" rtl="0" eaLnBrk="1" fontAlgn="t" latinLnBrk="0" hangingPunct="1">
              <a:lnSpc>
                <a:spcPct val="90000"/>
              </a:lnSpc>
              <a:spcBef>
                <a:spcPts val="500"/>
              </a:spcBef>
              <a:buFont typeface="Arial" panose="020B0604020202020204" pitchFamily="34" charset="0"/>
              <a:buChar char="•"/>
              <a:tabLst/>
              <a:defRPr lang="en-US" sz="1600" b="0" i="0" kern="1200" dirty="0" smtClean="0">
                <a:solidFill>
                  <a:schemeClr val="tx1"/>
                </a:solidFill>
                <a:latin typeface="Roboto" panose="02000000000000000000" pitchFamily="2" charset="0"/>
                <a:ea typeface="Roboto" panose="02000000000000000000" pitchFamily="2" charset="0"/>
                <a:cs typeface="Roboto" panose="02000000000000000000" pitchFamily="2" charset="0"/>
              </a:defRPr>
            </a:lvl2pPr>
            <a:lvl3pPr marL="365760" indent="-182880" algn="l" defTabSz="914400" rtl="0" eaLnBrk="1" latinLnBrk="0" hangingPunct="1">
              <a:lnSpc>
                <a:spcPct val="90000"/>
              </a:lnSpc>
              <a:spcBef>
                <a:spcPts val="500"/>
              </a:spcBef>
              <a:buFont typeface="System Font Regular"/>
              <a:buChar char="–"/>
              <a:tabLst/>
              <a:defRPr lang="en-US" sz="1400" b="0" i="0" kern="1200" dirty="0">
                <a:solidFill>
                  <a:schemeClr val="tx1"/>
                </a:solidFill>
                <a:latin typeface="Roboto" panose="02000000000000000000" pitchFamily="2" charset="0"/>
                <a:ea typeface="Roboto" panose="02000000000000000000" pitchFamily="2" charset="0"/>
                <a:cs typeface="Roboto" panose="02000000000000000000" pitchFamily="2" charset="0"/>
              </a:defRPr>
            </a:lvl3pPr>
            <a:lvl4pPr marL="548640" indent="-182880" algn="l" defTabSz="914400" rtl="0" eaLnBrk="1" latinLnBrk="0" hangingPunct="1">
              <a:lnSpc>
                <a:spcPct val="90000"/>
              </a:lnSpc>
              <a:spcBef>
                <a:spcPts val="500"/>
              </a:spcBef>
              <a:buFont typeface="Arial" panose="020B0604020202020204" pitchFamily="34" charset="0"/>
              <a:buChar char="•"/>
              <a:tabLst/>
              <a:defRPr sz="1400" b="0" i="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114550" indent="-285750" algn="l" defTabSz="914400" rtl="0" eaLnBrk="1" latinLnBrk="0" hangingPunct="1">
              <a:lnSpc>
                <a:spcPct val="90000"/>
              </a:lnSpc>
              <a:spcBef>
                <a:spcPts val="500"/>
              </a:spcBef>
              <a:buFont typeface="Arial" panose="020B0604020202020204" pitchFamily="34" charset="0"/>
              <a:buChar char="•"/>
              <a:defRPr sz="1400" b="0" i="0" kern="1200">
                <a:solidFill>
                  <a:schemeClr val="bg2">
                    <a:lumMod val="25000"/>
                  </a:schemeClr>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hlinkClick r:id="rId2"/>
              </a:rPr>
              <a:t>Curriculum and other Educator Resources</a:t>
            </a:r>
            <a:endParaRPr lang="en-US" sz="1600" dirty="0"/>
          </a:p>
          <a:p>
            <a:pPr marL="0" lvl="1" indent="0">
              <a:buNone/>
            </a:pPr>
            <a:r>
              <a:rPr lang="en-US" sz="1400" dirty="0"/>
              <a:t>At </a:t>
            </a:r>
            <a:r>
              <a:rPr lang="en-US" sz="1400" i="1" dirty="0"/>
              <a:t>FIRST</a:t>
            </a:r>
            <a:r>
              <a:rPr lang="en-US" sz="1400" baseline="30000" dirty="0"/>
              <a:t>®</a:t>
            </a:r>
            <a:r>
              <a:rPr lang="en-US" sz="1400" dirty="0"/>
              <a:t>, we believe STEM is for everyone, and there's no better to way to make learning fun and relevant for students than with robotics. Find engaging ways to expand student STEM knowledge with free </a:t>
            </a:r>
            <a:r>
              <a:rPr lang="en-US" sz="1400" i="1" dirty="0"/>
              <a:t>FIRST </a:t>
            </a:r>
            <a:r>
              <a:rPr lang="en-US" sz="1400" dirty="0"/>
              <a:t>activities, camp guides, Kahoot content and more.</a:t>
            </a:r>
          </a:p>
          <a:p>
            <a:pPr marL="0" lvl="1" indent="0">
              <a:buNone/>
            </a:pPr>
            <a:endParaRPr lang="en-US" sz="1400" dirty="0">
              <a:cs typeface="Arial" panose="020B0604020202020204" pitchFamily="34" charset="0"/>
            </a:endParaRPr>
          </a:p>
          <a:p>
            <a:pPr marL="0" lvl="1" indent="0">
              <a:buNone/>
            </a:pPr>
            <a:r>
              <a:rPr lang="en-US" b="1" dirty="0">
                <a:solidFill>
                  <a:schemeClr val="accent1"/>
                </a:solidFill>
                <a:cs typeface="Arial" panose="020B0604020202020204" pitchFamily="34" charset="0"/>
                <a:hlinkClick r:id="rId3"/>
              </a:rPr>
              <a:t>Certified Professional Development</a:t>
            </a:r>
            <a:endParaRPr lang="en-US" b="1" dirty="0">
              <a:solidFill>
                <a:schemeClr val="accent1"/>
              </a:solidFill>
              <a:cs typeface="Arial" panose="020B0604020202020204" pitchFamily="34" charset="0"/>
            </a:endParaRPr>
          </a:p>
          <a:p>
            <a:pPr marL="0" lvl="1" indent="0">
              <a:buFont typeface="Arial" panose="020B0604020202020204" pitchFamily="34" charset="0"/>
              <a:buNone/>
            </a:pPr>
            <a:r>
              <a:rPr lang="en-US" sz="1400" i="1" dirty="0"/>
              <a:t>FIRST® </a:t>
            </a:r>
            <a:r>
              <a:rPr lang="en-US" sz="1400" dirty="0"/>
              <a:t>Certified Professional Development is an immersive learning experience designed for teachers, facilitators, coaches, and mentors to acquire or strengthen project-based learning facilitation skills and gain experience with all aspects of their chosen FIRST program. </a:t>
            </a:r>
          </a:p>
          <a:p>
            <a:pPr marL="0" lvl="1" indent="0">
              <a:buFont typeface="Arial" panose="020B0604020202020204" pitchFamily="34" charset="0"/>
              <a:buNone/>
            </a:pPr>
            <a:endParaRPr lang="en-US" sz="1400" dirty="0"/>
          </a:p>
          <a:p>
            <a:pPr marL="0" lvl="1" indent="0">
              <a:buFont typeface="Arial" panose="020B0604020202020204" pitchFamily="34" charset="0"/>
              <a:buNone/>
            </a:pPr>
            <a:r>
              <a:rPr lang="en-US" b="1" dirty="0">
                <a:solidFill>
                  <a:schemeClr val="accent1"/>
                </a:solidFill>
                <a:cs typeface="Arial" panose="020B0604020202020204" pitchFamily="34" charset="0"/>
                <a:hlinkClick r:id="rId4"/>
              </a:rPr>
              <a:t>Industry Certifications</a:t>
            </a:r>
            <a:endParaRPr lang="en-US" b="1" dirty="0">
              <a:solidFill>
                <a:schemeClr val="accent1"/>
              </a:solidFill>
              <a:cs typeface="Arial" panose="020B0604020202020204" pitchFamily="34" charset="0"/>
            </a:endParaRPr>
          </a:p>
          <a:p>
            <a:pPr marL="0" lvl="1" indent="0">
              <a:buFont typeface="Arial" panose="020B0604020202020204" pitchFamily="34" charset="0"/>
              <a:buNone/>
            </a:pPr>
            <a:r>
              <a:rPr lang="en-US" sz="1400" i="1" dirty="0"/>
              <a:t>FIRST® </a:t>
            </a:r>
            <a:r>
              <a:rPr lang="en-US" sz="1400" dirty="0"/>
              <a:t>students gain access to real-world certifications that boost college and career readiness. These stackable credentials demonstrate technical proficiency across industries such as manufacturing, engineering design, computer science, and more.</a:t>
            </a:r>
          </a:p>
          <a:p>
            <a:pPr marL="0" lvl="1" indent="0">
              <a:buFont typeface="Arial" panose="020B0604020202020204" pitchFamily="34" charset="0"/>
              <a:buNone/>
            </a:pPr>
            <a:endParaRPr lang="en-US" sz="1400" dirty="0"/>
          </a:p>
          <a:p>
            <a:pPr marL="0" lvl="1" indent="0">
              <a:buNone/>
            </a:pPr>
            <a:r>
              <a:rPr lang="en-US" b="1" dirty="0">
                <a:solidFill>
                  <a:schemeClr val="accent1"/>
                </a:solidFill>
                <a:cs typeface="Arial" panose="020B0604020202020204" pitchFamily="34" charset="0"/>
                <a:hlinkClick r:id="rId5"/>
              </a:rPr>
              <a:t>CTE Alignment Standards</a:t>
            </a:r>
            <a:endParaRPr lang="en-US" b="1" dirty="0">
              <a:solidFill>
                <a:schemeClr val="accent1"/>
              </a:solidFill>
              <a:cs typeface="Arial" panose="020B0604020202020204" pitchFamily="34" charset="0"/>
            </a:endParaRPr>
          </a:p>
          <a:p>
            <a:pPr marL="0" lvl="1" indent="0">
              <a:buNone/>
            </a:pPr>
            <a:r>
              <a:rPr lang="en-US" sz="1400" dirty="0"/>
              <a:t>Aligned with Career and Technical Education (CTE) standards, our course levels support a progression from foundational exploration to advanced technical skills and community-driven capstone work</a:t>
            </a:r>
          </a:p>
          <a:p>
            <a:pPr marL="0" lvl="1" indent="0">
              <a:buNone/>
            </a:pPr>
            <a:endParaRPr lang="en-US" sz="1400" dirty="0"/>
          </a:p>
          <a:p>
            <a:pPr marL="0" lvl="1" indent="0">
              <a:buFont typeface="Arial" panose="020B0604020202020204" pitchFamily="34" charset="0"/>
              <a:buNone/>
            </a:pPr>
            <a:r>
              <a:rPr lang="en-US" b="1" dirty="0">
                <a:solidFill>
                  <a:schemeClr val="accent1"/>
                </a:solidFill>
                <a:cs typeface="Arial" panose="020B0604020202020204" pitchFamily="34" charset="0"/>
                <a:hlinkClick r:id="rId6"/>
              </a:rPr>
              <a:t>Full Training Catalogue</a:t>
            </a:r>
            <a:endParaRPr lang="en-US" b="1" dirty="0">
              <a:solidFill>
                <a:schemeClr val="accent1"/>
              </a:solidFill>
              <a:cs typeface="Arial" panose="020B0604020202020204" pitchFamily="34" charset="0"/>
            </a:endParaRPr>
          </a:p>
          <a:p>
            <a:pPr marL="0" lvl="1" indent="0">
              <a:buFont typeface="Arial" panose="020B0604020202020204" pitchFamily="34" charset="0"/>
              <a:buNone/>
            </a:pPr>
            <a:r>
              <a:rPr lang="en-US" sz="1400" dirty="0"/>
              <a:t>A full training catalogue with modules for both students and educators to prepare you for building a team.</a:t>
            </a:r>
          </a:p>
        </p:txBody>
      </p:sp>
    </p:spTree>
    <p:extLst>
      <p:ext uri="{BB962C8B-B14F-4D97-AF65-F5344CB8AC3E}">
        <p14:creationId xmlns:p14="http://schemas.microsoft.com/office/powerpoint/2010/main" val="2002596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86713E1-CABD-744E-B6E3-F71D3B0B3D91}"/>
              </a:ext>
            </a:extLst>
          </p:cNvPr>
          <p:cNvPicPr>
            <a:picLocks noGrp="1" noChangeAspect="1"/>
          </p:cNvPicPr>
          <p:nvPr>
            <p:ph type="pic" idx="1"/>
          </p:nvPr>
        </p:nvPicPr>
        <p:blipFill rotWithShape="1">
          <a:blip r:embed="rId3" cstate="email">
            <a:extLst>
              <a:ext uri="{28A0092B-C50C-407E-A947-70E740481C1C}">
                <a14:useLocalDpi xmlns:a14="http://schemas.microsoft.com/office/drawing/2010/main"/>
              </a:ext>
            </a:extLst>
          </a:blip>
          <a:srcRect/>
          <a:stretch/>
        </p:blipFill>
        <p:spPr>
          <a:xfrm>
            <a:off x="4535548" y="448335"/>
            <a:ext cx="7199250" cy="5403850"/>
          </a:xfrm>
        </p:spPr>
      </p:pic>
      <p:sp>
        <p:nvSpPr>
          <p:cNvPr id="3" name="Footer Placeholder 2">
            <a:extLst>
              <a:ext uri="{FF2B5EF4-FFF2-40B4-BE49-F238E27FC236}">
                <a16:creationId xmlns:a16="http://schemas.microsoft.com/office/drawing/2014/main" id="{64F7A675-56A6-4E41-9F30-19298E0F7A99}"/>
              </a:ext>
            </a:extLst>
          </p:cNvPr>
          <p:cNvSpPr>
            <a:spLocks noGrp="1"/>
          </p:cNvSpPr>
          <p:nvPr>
            <p:ph type="ftr" sz="quarter" idx="3"/>
          </p:nvPr>
        </p:nvSpPr>
        <p:spPr/>
        <p:txBody>
          <a:bodyPr/>
          <a:lstStyle/>
          <a:p>
            <a:r>
              <a:rPr lang="en-US"/>
              <a:t>firstinspires.org</a:t>
            </a:r>
          </a:p>
        </p:txBody>
      </p:sp>
      <p:sp>
        <p:nvSpPr>
          <p:cNvPr id="4" name="Slide Number Placeholder 3">
            <a:extLst>
              <a:ext uri="{FF2B5EF4-FFF2-40B4-BE49-F238E27FC236}">
                <a16:creationId xmlns:a16="http://schemas.microsoft.com/office/drawing/2014/main" id="{EA0102B0-A427-BB4D-93D6-DEDF25D2B64A}"/>
              </a:ext>
            </a:extLst>
          </p:cNvPr>
          <p:cNvSpPr>
            <a:spLocks noGrp="1"/>
          </p:cNvSpPr>
          <p:nvPr>
            <p:ph type="sldNum" sz="quarter" idx="4"/>
          </p:nvPr>
        </p:nvSpPr>
        <p:spPr/>
        <p:txBody>
          <a:bodyPr/>
          <a:lstStyle/>
          <a:p>
            <a:fld id="{3E6BEBE3-5FB4-B249-8431-073478596EAE}" type="slidenum">
              <a:rPr lang="en-US" smtClean="0"/>
              <a:pPr/>
              <a:t>2</a:t>
            </a:fld>
            <a:endParaRPr lang="en-US"/>
          </a:p>
        </p:txBody>
      </p:sp>
      <p:sp>
        <p:nvSpPr>
          <p:cNvPr id="7" name="Text Placeholder 1">
            <a:extLst>
              <a:ext uri="{FF2B5EF4-FFF2-40B4-BE49-F238E27FC236}">
                <a16:creationId xmlns:a16="http://schemas.microsoft.com/office/drawing/2014/main" id="{07850FAB-57DC-5146-B6D3-543C02B5D29A}"/>
              </a:ext>
            </a:extLst>
          </p:cNvPr>
          <p:cNvSpPr>
            <a:spLocks noGrp="1"/>
          </p:cNvSpPr>
          <p:nvPr>
            <p:ph type="body" sz="quarter" idx="11" hasCustomPrompt="1"/>
          </p:nvPr>
        </p:nvSpPr>
        <p:spPr>
          <a:xfrm>
            <a:off x="457200" y="1382485"/>
            <a:ext cx="3167742" cy="4469700"/>
          </a:xfrm>
        </p:spPr>
        <p:txBody>
          <a:bodyPr vert="horz" lIns="0" tIns="0" rIns="0" bIns="0" rtlCol="0" anchor="t">
            <a:noAutofit/>
          </a:bodyPr>
          <a:lstStyle>
            <a:lvl1pPr>
              <a:spcBef>
                <a:spcPts val="0"/>
              </a:spcBef>
              <a:defRPr lang="en-US" dirty="0"/>
            </a:lvl1pPr>
          </a:lstStyle>
          <a:p>
            <a:r>
              <a:rPr lang="en-US" sz="1800" dirty="0">
                <a:latin typeface="Roboto"/>
                <a:ea typeface="Roboto"/>
                <a:cs typeface="Roboto"/>
              </a:rPr>
              <a:t>PURPOSE</a:t>
            </a:r>
            <a:endParaRPr lang="en-US" sz="1600" b="0" i="1" dirty="0">
              <a:solidFill>
                <a:srgbClr val="000000"/>
              </a:solidFill>
              <a:latin typeface="Roboto"/>
              <a:ea typeface="Roboto"/>
              <a:cs typeface="Roboto"/>
            </a:endParaRPr>
          </a:p>
          <a:p>
            <a:r>
              <a:rPr lang="en-US" sz="1600" b="0" i="1" dirty="0">
                <a:solidFill>
                  <a:srgbClr val="000000"/>
                </a:solidFill>
                <a:latin typeface="Roboto"/>
                <a:ea typeface="Roboto"/>
                <a:cs typeface="Roboto"/>
              </a:rPr>
              <a:t>FIRST</a:t>
            </a:r>
            <a:r>
              <a:rPr lang="en-US" sz="1600" b="0" dirty="0">
                <a:solidFill>
                  <a:srgbClr val="000000"/>
                </a:solidFill>
                <a:latin typeface="Roboto"/>
                <a:ea typeface="Roboto"/>
                <a:cs typeface="Roboto"/>
              </a:rPr>
              <a:t> exists to prepare the young people of today for the world of tomorrow.</a:t>
            </a:r>
          </a:p>
          <a:p>
            <a:endParaRPr lang="en-US" sz="1600" b="0" dirty="0">
              <a:solidFill>
                <a:srgbClr val="000000"/>
              </a:solidFill>
              <a:latin typeface="Roboto"/>
              <a:ea typeface="Roboto"/>
            </a:endParaRPr>
          </a:p>
          <a:p>
            <a:r>
              <a:rPr lang="en-US" sz="1800" dirty="0">
                <a:latin typeface="Roboto"/>
                <a:ea typeface="Roboto"/>
              </a:rPr>
              <a:t>MISSION</a:t>
            </a:r>
          </a:p>
          <a:p>
            <a:r>
              <a:rPr lang="en-US" sz="1600" b="0" dirty="0">
                <a:solidFill>
                  <a:srgbClr val="000000"/>
                </a:solidFill>
                <a:latin typeface="Roboto"/>
                <a:ea typeface="Roboto"/>
              </a:rPr>
              <a:t>The mission of </a:t>
            </a:r>
            <a:r>
              <a:rPr lang="en-US" sz="1600" b="0" i="1" dirty="0">
                <a:solidFill>
                  <a:srgbClr val="000000"/>
                </a:solidFill>
                <a:latin typeface="Roboto"/>
                <a:ea typeface="Roboto"/>
              </a:rPr>
              <a:t>FIRST</a:t>
            </a:r>
            <a:r>
              <a:rPr lang="en-US" sz="1600" b="0" dirty="0">
                <a:solidFill>
                  <a:srgbClr val="000000"/>
                </a:solidFill>
                <a:latin typeface="Roboto"/>
                <a:ea typeface="Roboto"/>
              </a:rPr>
              <a:t> is to provide life-changing robotics programs that give young people the skills, confidence, and resilience to build a better world.</a:t>
            </a:r>
          </a:p>
          <a:p>
            <a:pPr>
              <a:spcBef>
                <a:spcPts val="0"/>
              </a:spcBef>
            </a:pPr>
            <a:endParaRPr lang="en-US" dirty="0">
              <a:latin typeface="Roboto"/>
              <a:ea typeface="Roboto"/>
            </a:endParaRPr>
          </a:p>
          <a:p>
            <a:pPr>
              <a:spcBef>
                <a:spcPts val="0"/>
              </a:spcBef>
            </a:pPr>
            <a:r>
              <a:rPr lang="en-US" dirty="0">
                <a:latin typeface="Roboto"/>
                <a:ea typeface="Roboto"/>
              </a:rPr>
              <a:t>IMPACT</a:t>
            </a:r>
          </a:p>
          <a:p>
            <a:pPr>
              <a:spcBef>
                <a:spcPts val="0"/>
              </a:spcBef>
            </a:pPr>
            <a:r>
              <a:rPr lang="en-US" sz="1600" b="0" dirty="0">
                <a:solidFill>
                  <a:srgbClr val="000000"/>
                </a:solidFill>
                <a:latin typeface="Roboto"/>
                <a:ea typeface="Roboto"/>
              </a:rPr>
              <a:t>Reaching over 3.2 million students participants around the world since 1989, FIRST programs have a proven impact on learning, interest, and skill-building inside and outside of the classroom. </a:t>
            </a:r>
          </a:p>
        </p:txBody>
      </p:sp>
      <p:sp>
        <p:nvSpPr>
          <p:cNvPr id="8" name="Title 2">
            <a:extLst>
              <a:ext uri="{FF2B5EF4-FFF2-40B4-BE49-F238E27FC236}">
                <a16:creationId xmlns:a16="http://schemas.microsoft.com/office/drawing/2014/main" id="{09B3BFE0-BCF3-2249-8088-271CBFE410B2}"/>
              </a:ext>
            </a:extLst>
          </p:cNvPr>
          <p:cNvSpPr>
            <a:spLocks noGrp="1"/>
          </p:cNvSpPr>
          <p:nvPr>
            <p:ph type="title" hasCustomPrompt="1"/>
          </p:nvPr>
        </p:nvSpPr>
        <p:spPr>
          <a:xfrm>
            <a:off x="457200" y="274319"/>
            <a:ext cx="3167743" cy="759823"/>
          </a:xfrm>
        </p:spPr>
        <p:txBody>
          <a:bodyPr/>
          <a:lstStyle/>
          <a:p>
            <a:r>
              <a:rPr lang="en-US" b="0"/>
              <a:t>Purpose, Vision, and Mission</a:t>
            </a:r>
          </a:p>
        </p:txBody>
      </p:sp>
    </p:spTree>
    <p:extLst>
      <p:ext uri="{BB962C8B-B14F-4D97-AF65-F5344CB8AC3E}">
        <p14:creationId xmlns:p14="http://schemas.microsoft.com/office/powerpoint/2010/main" val="3981697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16D0A-677C-373A-8E8A-0515A755312D}"/>
            </a:ext>
          </a:extLst>
        </p:cNvPr>
        <p:cNvGrpSpPr/>
        <p:nvPr/>
      </p:nvGrpSpPr>
      <p:grpSpPr>
        <a:xfrm>
          <a:off x="0" y="0"/>
          <a:ext cx="0" cy="0"/>
          <a:chOff x="0" y="0"/>
          <a:chExt cx="0" cy="0"/>
        </a:xfrm>
      </p:grpSpPr>
    </p:spTree>
    <p:extLst>
      <p:ext uri="{BB962C8B-B14F-4D97-AF65-F5344CB8AC3E}">
        <p14:creationId xmlns:p14="http://schemas.microsoft.com/office/powerpoint/2010/main" val="485952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C1A3270-8CCD-FAE9-7438-3F72764E0C4A}"/>
              </a:ext>
            </a:extLst>
          </p:cNvPr>
          <p:cNvSpPr>
            <a:spLocks noGrp="1"/>
          </p:cNvSpPr>
          <p:nvPr>
            <p:ph type="title"/>
          </p:nvPr>
        </p:nvSpPr>
        <p:spPr/>
        <p:txBody>
          <a:bodyPr/>
          <a:lstStyle/>
          <a:p>
            <a:r>
              <a:rPr lang="en-US" dirty="0"/>
              <a:t>Get Anywhere with FIRST</a:t>
            </a:r>
          </a:p>
        </p:txBody>
      </p:sp>
      <p:pic>
        <p:nvPicPr>
          <p:cNvPr id="13" name="Online Media 12" title="Start with FIRST. Get Anywhere. (:30)">
            <a:hlinkClick r:id="" action="ppaction://media"/>
            <a:extLst>
              <a:ext uri="{FF2B5EF4-FFF2-40B4-BE49-F238E27FC236}">
                <a16:creationId xmlns:a16="http://schemas.microsoft.com/office/drawing/2014/main" id="{0BC5899D-C7DC-0CEB-CEB1-5786D5FDE5C9}"/>
              </a:ext>
            </a:extLst>
          </p:cNvPr>
          <p:cNvPicPr>
            <a:picLocks noGrp="1" noRot="1" noChangeAspect="1"/>
          </p:cNvPicPr>
          <p:nvPr>
            <p:ph idx="1"/>
            <a:videoFile r:link="rId1"/>
          </p:nvPr>
        </p:nvPicPr>
        <p:blipFill>
          <a:blip r:embed="rId4"/>
          <a:stretch>
            <a:fillRect/>
          </a:stretch>
        </p:blipFill>
        <p:spPr>
          <a:xfrm>
            <a:off x="1632409" y="927100"/>
            <a:ext cx="8863013" cy="5003800"/>
          </a:xfrm>
          <a:prstGeom prst="rect">
            <a:avLst/>
          </a:prstGeom>
        </p:spPr>
      </p:pic>
      <p:sp>
        <p:nvSpPr>
          <p:cNvPr id="3" name="Footer Placeholder 2">
            <a:extLst>
              <a:ext uri="{FF2B5EF4-FFF2-40B4-BE49-F238E27FC236}">
                <a16:creationId xmlns:a16="http://schemas.microsoft.com/office/drawing/2014/main" id="{F3225947-35CE-291A-90F1-78CE7D0C7577}"/>
              </a:ext>
            </a:extLst>
          </p:cNvPr>
          <p:cNvSpPr>
            <a:spLocks noGrp="1"/>
          </p:cNvSpPr>
          <p:nvPr>
            <p:ph type="ftr" sz="quarter" idx="3"/>
          </p:nvPr>
        </p:nvSpPr>
        <p:spPr/>
        <p:txBody>
          <a:bodyPr/>
          <a:lstStyle/>
          <a:p>
            <a:r>
              <a:rPr lang="en-US"/>
              <a:t>firstinspires.org</a:t>
            </a:r>
          </a:p>
        </p:txBody>
      </p:sp>
      <p:sp>
        <p:nvSpPr>
          <p:cNvPr id="4" name="Slide Number Placeholder 3">
            <a:extLst>
              <a:ext uri="{FF2B5EF4-FFF2-40B4-BE49-F238E27FC236}">
                <a16:creationId xmlns:a16="http://schemas.microsoft.com/office/drawing/2014/main" id="{67A7C01D-1443-CCC7-7E51-A0A3366FCB8F}"/>
              </a:ext>
            </a:extLst>
          </p:cNvPr>
          <p:cNvSpPr>
            <a:spLocks noGrp="1"/>
          </p:cNvSpPr>
          <p:nvPr>
            <p:ph type="sldNum" sz="quarter" idx="4"/>
          </p:nvPr>
        </p:nvSpPr>
        <p:spPr/>
        <p:txBody>
          <a:bodyPr/>
          <a:lstStyle/>
          <a:p>
            <a:fld id="{3E6BEBE3-5FB4-B249-8431-073478596EAE}" type="slidenum">
              <a:rPr lang="en-US" smtClean="0"/>
              <a:pPr/>
              <a:t>3</a:t>
            </a:fld>
            <a:endParaRPr lang="en-US"/>
          </a:p>
        </p:txBody>
      </p:sp>
    </p:spTree>
    <p:extLst>
      <p:ext uri="{BB962C8B-B14F-4D97-AF65-F5344CB8AC3E}">
        <p14:creationId xmlns:p14="http://schemas.microsoft.com/office/powerpoint/2010/main" val="125893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A1C8E59-74E3-0045-8B3A-8CF5511D1E04}"/>
              </a:ext>
            </a:extLst>
          </p:cNvPr>
          <p:cNvSpPr>
            <a:spLocks noGrp="1"/>
          </p:cNvSpPr>
          <p:nvPr>
            <p:ph type="ftr" sz="quarter" idx="3"/>
          </p:nvPr>
        </p:nvSpPr>
        <p:spPr>
          <a:xfrm>
            <a:off x="7563853" y="6356351"/>
            <a:ext cx="4114800" cy="320348"/>
          </a:xfrm>
        </p:spPr>
        <p:txBody>
          <a:bodyPr/>
          <a:lstStyle/>
          <a:p>
            <a:r>
              <a:rPr lang="en-US"/>
              <a:t>firstinspires.org</a:t>
            </a:r>
          </a:p>
        </p:txBody>
      </p:sp>
      <p:sp>
        <p:nvSpPr>
          <p:cNvPr id="3" name="Slide Number Placeholder 2">
            <a:extLst>
              <a:ext uri="{FF2B5EF4-FFF2-40B4-BE49-F238E27FC236}">
                <a16:creationId xmlns:a16="http://schemas.microsoft.com/office/drawing/2014/main" id="{99058B1F-1636-164E-A1E6-2A7ADEBDF695}"/>
              </a:ext>
            </a:extLst>
          </p:cNvPr>
          <p:cNvSpPr>
            <a:spLocks noGrp="1"/>
          </p:cNvSpPr>
          <p:nvPr>
            <p:ph type="sldNum" sz="quarter" idx="4"/>
          </p:nvPr>
        </p:nvSpPr>
        <p:spPr>
          <a:xfrm>
            <a:off x="4692316" y="6356351"/>
            <a:ext cx="2743200" cy="320348"/>
          </a:xfrm>
        </p:spPr>
        <p:txBody>
          <a:bodyPr/>
          <a:lstStyle/>
          <a:p>
            <a:fld id="{3E6BEBE3-5FB4-B249-8431-073478596EAE}" type="slidenum">
              <a:rPr lang="en-US" smtClean="0"/>
              <a:pPr/>
              <a:t>4</a:t>
            </a:fld>
            <a:endParaRPr lang="en-US"/>
          </a:p>
        </p:txBody>
      </p:sp>
      <p:sp>
        <p:nvSpPr>
          <p:cNvPr id="10" name="Text Placeholder 1">
            <a:extLst>
              <a:ext uri="{FF2B5EF4-FFF2-40B4-BE49-F238E27FC236}">
                <a16:creationId xmlns:a16="http://schemas.microsoft.com/office/drawing/2014/main" id="{D87E16DF-EB81-784B-9A80-9BE6CABD48D0}"/>
              </a:ext>
            </a:extLst>
          </p:cNvPr>
          <p:cNvSpPr txBox="1">
            <a:spLocks/>
          </p:cNvSpPr>
          <p:nvPr/>
        </p:nvSpPr>
        <p:spPr>
          <a:xfrm>
            <a:off x="266700" y="1426488"/>
            <a:ext cx="4957011" cy="1229624"/>
          </a:xfrm>
          <a:prstGeom prst="rect">
            <a:avLst/>
          </a:prstGeom>
        </p:spPr>
        <p:txBody>
          <a:bodyPr vert="horz" lIns="0" tIns="0" rIns="0" bIns="0" numCol="1" spcCol="2743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lang="en-US" sz="1800" b="1" i="0" kern="1200" dirty="0">
                <a:solidFill>
                  <a:schemeClr val="accent1"/>
                </a:solidFill>
                <a:latin typeface="Roboto" panose="02000000000000000000" pitchFamily="2" charset="0"/>
                <a:ea typeface="Roboto" panose="02000000000000000000" pitchFamily="2" charset="0"/>
                <a:cs typeface="Arial" panose="020B0604020202020204" pitchFamily="34" charset="0"/>
              </a:defRPr>
            </a:lvl1pPr>
            <a:lvl2pPr marL="228600" indent="-228600" algn="l" defTabSz="228600" rtl="0" eaLnBrk="1" fontAlgn="t" latinLnBrk="0" hangingPunct="1">
              <a:lnSpc>
                <a:spcPct val="100000"/>
              </a:lnSpc>
              <a:spcBef>
                <a:spcPts val="600"/>
              </a:spcBef>
              <a:buFont typeface="Arial" panose="020B0604020202020204" pitchFamily="34" charset="0"/>
              <a:buChar char="•"/>
              <a:defRPr lang="en-US" sz="1600" b="0" i="0" kern="1200" dirty="0" smtClean="0">
                <a:solidFill>
                  <a:schemeClr val="tx1"/>
                </a:solidFill>
                <a:latin typeface="Roboto" panose="02000000000000000000" pitchFamily="2" charset="0"/>
                <a:ea typeface="Roboto" panose="02000000000000000000" pitchFamily="2" charset="0"/>
                <a:cs typeface="Arial" panose="020B0604020202020204" pitchFamily="34" charset="0"/>
              </a:defRPr>
            </a:lvl2pPr>
            <a:lvl3pPr marL="517525" indent="-284163" algn="l" defTabSz="914400" rtl="0" eaLnBrk="1" latinLnBrk="0" hangingPunct="1">
              <a:lnSpc>
                <a:spcPct val="90000"/>
              </a:lnSpc>
              <a:spcBef>
                <a:spcPts val="500"/>
              </a:spcBef>
              <a:buFont typeface="System Font Regular"/>
              <a:buChar char="–"/>
              <a:tabLst/>
              <a:defRPr lang="en-US" sz="1400" b="0" i="0" kern="1200" dirty="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57350" indent="-28575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25000"/>
                  </a:schemeClr>
                </a:solidFill>
                <a:latin typeface="Roboto" panose="02000000000000000000" pitchFamily="2" charset="0"/>
                <a:ea typeface="Roboto" panose="02000000000000000000" pitchFamily="2" charset="0"/>
                <a:cs typeface="Arial" panose="020B0604020202020204" pitchFamily="34" charset="0"/>
              </a:defRPr>
            </a:lvl4pPr>
            <a:lvl5pPr marL="2114550" indent="-285750" algn="l" defTabSz="914400" rtl="0" eaLnBrk="1" latinLnBrk="0" hangingPunct="1">
              <a:lnSpc>
                <a:spcPct val="90000"/>
              </a:lnSpc>
              <a:spcBef>
                <a:spcPts val="500"/>
              </a:spcBef>
              <a:buFont typeface="Arial" panose="020B0604020202020204" pitchFamily="34" charset="0"/>
              <a:buChar char="•"/>
              <a:defRPr sz="1400" b="0" i="0" kern="1200">
                <a:solidFill>
                  <a:schemeClr val="bg2">
                    <a:lumMod val="25000"/>
                  </a:schemeClr>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dirty="0">
                <a:solidFill>
                  <a:schemeClr val="tx1"/>
                </a:solidFill>
                <a:latin typeface="Roboto"/>
                <a:ea typeface="Roboto"/>
                <a:cs typeface="Roboto"/>
              </a:rPr>
              <a:t>Through a suite of team-based robotics challenges and backed by a global network of mentors, coaches, volunteers, alumni, and sponsors, </a:t>
            </a:r>
            <a:r>
              <a:rPr lang="en-US" sz="1600" b="0" i="1" dirty="0">
                <a:solidFill>
                  <a:schemeClr val="tx1"/>
                </a:solidFill>
                <a:latin typeface="Roboto"/>
                <a:ea typeface="Roboto"/>
                <a:cs typeface="Roboto"/>
              </a:rPr>
              <a:t>FIRST</a:t>
            </a:r>
            <a:r>
              <a:rPr lang="en-US" sz="1600" b="0" dirty="0">
                <a:solidFill>
                  <a:schemeClr val="tx1"/>
                </a:solidFill>
                <a:latin typeface="Roboto"/>
                <a:ea typeface="Roboto"/>
                <a:cs typeface="Roboto"/>
              </a:rPr>
              <a:t> helps young people discover a passion for STEM and develop the skills they'll need to succeed in today's workforce.</a:t>
            </a:r>
          </a:p>
        </p:txBody>
      </p:sp>
      <p:sp>
        <p:nvSpPr>
          <p:cNvPr id="11" name="Title 2">
            <a:extLst>
              <a:ext uri="{FF2B5EF4-FFF2-40B4-BE49-F238E27FC236}">
                <a16:creationId xmlns:a16="http://schemas.microsoft.com/office/drawing/2014/main" id="{687F39F4-1DBC-6C4B-8A7B-C89FBD947352}"/>
              </a:ext>
            </a:extLst>
          </p:cNvPr>
          <p:cNvSpPr txBox="1">
            <a:spLocks/>
          </p:cNvSpPr>
          <p:nvPr/>
        </p:nvSpPr>
        <p:spPr>
          <a:xfrm>
            <a:off x="457200" y="274320"/>
            <a:ext cx="11221453" cy="548640"/>
          </a:xfrm>
          <a:prstGeom prst="rect">
            <a:avLst/>
          </a:prstGeom>
        </p:spPr>
        <p:txBody>
          <a:bodyPr lIns="0" tIns="0" rIns="0" bIns="0"/>
          <a:lstStyle>
            <a:lvl1pPr algn="l" defTabSz="914400" rtl="0" eaLnBrk="1" latinLnBrk="0" hangingPunct="1">
              <a:lnSpc>
                <a:spcPct val="90000"/>
              </a:lnSpc>
              <a:spcBef>
                <a:spcPct val="0"/>
              </a:spcBef>
              <a:buNone/>
              <a:defRPr sz="2800" b="0" i="0" kern="1200">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a:cs typeface="Roboto" panose="02000000000000000000" pitchFamily="2" charset="0"/>
              </a:rPr>
              <a:t>A Suite of Hands-On STEM Learning Programs</a:t>
            </a:r>
          </a:p>
        </p:txBody>
      </p:sp>
      <p:sp>
        <p:nvSpPr>
          <p:cNvPr id="12" name="TextBox 11">
            <a:extLst>
              <a:ext uri="{FF2B5EF4-FFF2-40B4-BE49-F238E27FC236}">
                <a16:creationId xmlns:a16="http://schemas.microsoft.com/office/drawing/2014/main" id="{9839C2EE-14B6-FB47-A19A-F9EDE9FF27C5}"/>
              </a:ext>
            </a:extLst>
          </p:cNvPr>
          <p:cNvSpPr txBox="1"/>
          <p:nvPr/>
        </p:nvSpPr>
        <p:spPr>
          <a:xfrm>
            <a:off x="247650" y="1098494"/>
            <a:ext cx="6134100" cy="369333"/>
          </a:xfrm>
          <a:prstGeom prst="rect">
            <a:avLst/>
          </a:prstGeom>
          <a:noFill/>
        </p:spPr>
        <p:txBody>
          <a:bodyPr wrap="square" lIns="0" tIns="0" rIns="0" bIns="0">
            <a:noAutofit/>
          </a:bodyPr>
          <a:lstStyle/>
          <a:p>
            <a:pPr lvl="0"/>
            <a:r>
              <a:rPr lang="en-US" b="1" dirty="0">
                <a:solidFill>
                  <a:schemeClr val="accent1"/>
                </a:solidFill>
                <a:latin typeface="Roboto"/>
                <a:ea typeface="Roboto"/>
                <a:cs typeface="Roboto"/>
              </a:rPr>
              <a:t>Experience a </a:t>
            </a:r>
            <a:r>
              <a:rPr lang="en-US" b="1" i="1" dirty="0">
                <a:solidFill>
                  <a:schemeClr val="accent1"/>
                </a:solidFill>
                <a:latin typeface="Roboto"/>
                <a:ea typeface="Roboto"/>
                <a:cs typeface="Roboto"/>
              </a:rPr>
              <a:t>FIRST</a:t>
            </a:r>
            <a:r>
              <a:rPr lang="en-US" b="1" baseline="30000" dirty="0">
                <a:solidFill>
                  <a:schemeClr val="accent1"/>
                </a:solidFill>
                <a:latin typeface="Roboto"/>
                <a:ea typeface="Roboto"/>
                <a:cs typeface="Roboto"/>
              </a:rPr>
              <a:t>®</a:t>
            </a:r>
            <a:r>
              <a:rPr lang="en-US" b="1" dirty="0">
                <a:solidFill>
                  <a:schemeClr val="accent1"/>
                </a:solidFill>
                <a:latin typeface="Roboto"/>
                <a:ea typeface="Roboto"/>
                <a:cs typeface="Roboto"/>
              </a:rPr>
              <a:t> program throughout the school year.</a:t>
            </a:r>
          </a:p>
        </p:txBody>
      </p:sp>
      <p:sp>
        <p:nvSpPr>
          <p:cNvPr id="14" name="TextBox 13">
            <a:extLst>
              <a:ext uri="{FF2B5EF4-FFF2-40B4-BE49-F238E27FC236}">
                <a16:creationId xmlns:a16="http://schemas.microsoft.com/office/drawing/2014/main" id="{74C32D5B-F8B2-074C-8778-F15705AA705E}"/>
              </a:ext>
            </a:extLst>
          </p:cNvPr>
          <p:cNvSpPr txBox="1"/>
          <p:nvPr/>
        </p:nvSpPr>
        <p:spPr>
          <a:xfrm>
            <a:off x="457199" y="3106927"/>
            <a:ext cx="11221453" cy="307777"/>
          </a:xfrm>
          <a:prstGeom prst="rect">
            <a:avLst/>
          </a:prstGeom>
          <a:noFill/>
        </p:spPr>
        <p:txBody>
          <a:bodyPr wrap="square" lIns="0" tIns="0" rIns="0" bIns="0">
            <a:noAutofit/>
          </a:bodyPr>
          <a:lstStyle/>
          <a:p>
            <a:pPr algn="ctr"/>
            <a:r>
              <a:rPr lang="en-US" sz="1600" b="1">
                <a:solidFill>
                  <a:schemeClr val="tx1"/>
                </a:solidFill>
                <a:latin typeface="Roboto"/>
                <a:ea typeface="Roboto"/>
                <a:cs typeface="Roboto"/>
              </a:rPr>
              <a:t>Children can join any of our three programs based on age or grade level. Ages may vary by region.</a:t>
            </a:r>
            <a:endParaRPr lang="en-US" sz="1600" b="1"/>
          </a:p>
        </p:txBody>
      </p:sp>
      <p:sp>
        <p:nvSpPr>
          <p:cNvPr id="4" name="Text Placeholder 1">
            <a:extLst>
              <a:ext uri="{FF2B5EF4-FFF2-40B4-BE49-F238E27FC236}">
                <a16:creationId xmlns:a16="http://schemas.microsoft.com/office/drawing/2014/main" id="{A7BF1E74-57D8-CA55-B5A3-F8754C906A43}"/>
              </a:ext>
            </a:extLst>
          </p:cNvPr>
          <p:cNvSpPr txBox="1">
            <a:spLocks/>
          </p:cNvSpPr>
          <p:nvPr/>
        </p:nvSpPr>
        <p:spPr>
          <a:xfrm>
            <a:off x="6781802" y="1467827"/>
            <a:ext cx="4149321" cy="1188285"/>
          </a:xfrm>
          <a:prstGeom prst="rect">
            <a:avLst/>
          </a:prstGeom>
        </p:spPr>
        <p:txBody>
          <a:bodyPr vert="horz" lIns="0" tIns="0" rIns="0" bIns="0" numCol="1" spcCol="2743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lang="en-US" sz="1800" b="1" i="0" kern="1200" dirty="0">
                <a:solidFill>
                  <a:schemeClr val="accent1"/>
                </a:solidFill>
                <a:latin typeface="Roboto" panose="02000000000000000000" pitchFamily="2" charset="0"/>
                <a:ea typeface="Roboto" panose="02000000000000000000" pitchFamily="2" charset="0"/>
                <a:cs typeface="Arial" panose="020B0604020202020204" pitchFamily="34" charset="0"/>
              </a:defRPr>
            </a:lvl1pPr>
            <a:lvl2pPr marL="228600" indent="-228600" algn="l" defTabSz="228600" rtl="0" eaLnBrk="1" fontAlgn="t" latinLnBrk="0" hangingPunct="1">
              <a:lnSpc>
                <a:spcPct val="100000"/>
              </a:lnSpc>
              <a:spcBef>
                <a:spcPts val="600"/>
              </a:spcBef>
              <a:buFont typeface="Arial" panose="020B0604020202020204" pitchFamily="34" charset="0"/>
              <a:buChar char="•"/>
              <a:defRPr lang="en-US" sz="1600" b="0" i="0" kern="1200" dirty="0" smtClean="0">
                <a:solidFill>
                  <a:schemeClr val="tx1"/>
                </a:solidFill>
                <a:latin typeface="Roboto" panose="02000000000000000000" pitchFamily="2" charset="0"/>
                <a:ea typeface="Roboto" panose="02000000000000000000" pitchFamily="2" charset="0"/>
                <a:cs typeface="Arial" panose="020B0604020202020204" pitchFamily="34" charset="0"/>
              </a:defRPr>
            </a:lvl2pPr>
            <a:lvl3pPr marL="517525" indent="-284163" algn="l" defTabSz="914400" rtl="0" eaLnBrk="1" latinLnBrk="0" hangingPunct="1">
              <a:lnSpc>
                <a:spcPct val="90000"/>
              </a:lnSpc>
              <a:spcBef>
                <a:spcPts val="500"/>
              </a:spcBef>
              <a:buFont typeface="System Font Regular"/>
              <a:buChar char="–"/>
              <a:tabLst/>
              <a:defRPr lang="en-US" sz="1400" b="0" i="0" kern="1200" dirty="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57350" indent="-285750" algn="l" defTabSz="914400" rtl="0" eaLnBrk="1" latinLnBrk="0" hangingPunct="1">
              <a:lnSpc>
                <a:spcPct val="90000"/>
              </a:lnSpc>
              <a:spcBef>
                <a:spcPts val="500"/>
              </a:spcBef>
              <a:buFont typeface="Arial" panose="020B0604020202020204" pitchFamily="34" charset="0"/>
              <a:buChar char="•"/>
              <a:defRPr sz="1600" b="0" i="0" kern="1200">
                <a:solidFill>
                  <a:schemeClr val="bg2">
                    <a:lumMod val="25000"/>
                  </a:schemeClr>
                </a:solidFill>
                <a:latin typeface="Roboto" panose="02000000000000000000" pitchFamily="2" charset="0"/>
                <a:ea typeface="Roboto" panose="02000000000000000000" pitchFamily="2" charset="0"/>
                <a:cs typeface="Arial" panose="020B0604020202020204" pitchFamily="34" charset="0"/>
              </a:defRPr>
            </a:lvl4pPr>
            <a:lvl5pPr marL="2114550" indent="-285750" algn="l" defTabSz="914400" rtl="0" eaLnBrk="1" latinLnBrk="0" hangingPunct="1">
              <a:lnSpc>
                <a:spcPct val="90000"/>
              </a:lnSpc>
              <a:spcBef>
                <a:spcPts val="500"/>
              </a:spcBef>
              <a:buFont typeface="Arial" panose="020B0604020202020204" pitchFamily="34" charset="0"/>
              <a:buChar char="•"/>
              <a:defRPr sz="1400" b="0" i="0" kern="1200">
                <a:solidFill>
                  <a:schemeClr val="bg2">
                    <a:lumMod val="25000"/>
                  </a:schemeClr>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0"/>
              </a:spcBef>
              <a:buFont typeface="Arial" panose="020B0604020202020204" pitchFamily="34" charset="0"/>
              <a:buChar char="•"/>
            </a:pPr>
            <a:r>
              <a:rPr lang="en-US" sz="1600" b="0" dirty="0">
                <a:solidFill>
                  <a:schemeClr val="tx1"/>
                </a:solidFill>
                <a:latin typeface="Roboto"/>
                <a:ea typeface="Roboto"/>
                <a:cs typeface="Roboto"/>
              </a:rPr>
              <a:t>A theme-corresponding </a:t>
            </a:r>
            <a:r>
              <a:rPr lang="en-US" sz="1600" dirty="0">
                <a:solidFill>
                  <a:schemeClr val="tx1"/>
                </a:solidFill>
                <a:latin typeface="Roboto"/>
                <a:ea typeface="Roboto"/>
                <a:cs typeface="Roboto"/>
              </a:rPr>
              <a:t>challenge that changes</a:t>
            </a:r>
            <a:r>
              <a:rPr lang="en-US" sz="1600" b="0" dirty="0">
                <a:solidFill>
                  <a:schemeClr val="tx1"/>
                </a:solidFill>
                <a:latin typeface="Roboto"/>
                <a:ea typeface="Roboto"/>
                <a:cs typeface="Roboto"/>
              </a:rPr>
              <a:t> year over year.</a:t>
            </a:r>
          </a:p>
          <a:p>
            <a:pPr marL="285750" indent="-285750">
              <a:spcBef>
                <a:spcPts val="0"/>
              </a:spcBef>
              <a:buFont typeface="Arial" panose="020B0604020202020204" pitchFamily="34" charset="0"/>
              <a:buChar char="•"/>
            </a:pPr>
            <a:r>
              <a:rPr lang="en-US" sz="1600" dirty="0">
                <a:solidFill>
                  <a:schemeClr val="tx1"/>
                </a:solidFill>
                <a:latin typeface="Roboto"/>
                <a:ea typeface="Roboto"/>
                <a:cs typeface="Roboto"/>
              </a:rPr>
              <a:t>Community</a:t>
            </a:r>
            <a:r>
              <a:rPr lang="en-US" sz="1600" b="0" dirty="0">
                <a:solidFill>
                  <a:schemeClr val="tx1"/>
                </a:solidFill>
                <a:latin typeface="Roboto"/>
                <a:ea typeface="Roboto"/>
                <a:cs typeface="Roboto"/>
              </a:rPr>
              <a:t> that supports and promotes student success.</a:t>
            </a:r>
          </a:p>
          <a:p>
            <a:pPr marL="285750" indent="-285750">
              <a:spcBef>
                <a:spcPts val="0"/>
              </a:spcBef>
              <a:buFont typeface="Arial" panose="020B0604020202020204" pitchFamily="34" charset="0"/>
              <a:buChar char="•"/>
            </a:pPr>
            <a:r>
              <a:rPr lang="en-US" sz="1600" b="0" dirty="0">
                <a:solidFill>
                  <a:schemeClr val="tx1"/>
                </a:solidFill>
                <a:latin typeface="Roboto"/>
                <a:ea typeface="Roboto"/>
                <a:cs typeface="Roboto"/>
              </a:rPr>
              <a:t>An experience that creates </a:t>
            </a:r>
            <a:r>
              <a:rPr lang="en-US" sz="1600" dirty="0">
                <a:solidFill>
                  <a:schemeClr val="tx1"/>
                </a:solidFill>
                <a:latin typeface="Roboto"/>
                <a:ea typeface="Roboto"/>
                <a:cs typeface="Roboto"/>
              </a:rPr>
              <a:t>well-rounded</a:t>
            </a:r>
            <a:r>
              <a:rPr lang="en-US" sz="1600" b="0" dirty="0">
                <a:solidFill>
                  <a:schemeClr val="tx1"/>
                </a:solidFill>
                <a:latin typeface="Roboto"/>
                <a:ea typeface="Roboto"/>
                <a:cs typeface="Roboto"/>
              </a:rPr>
              <a:t> professionals.</a:t>
            </a:r>
          </a:p>
        </p:txBody>
      </p:sp>
      <p:sp>
        <p:nvSpPr>
          <p:cNvPr id="5" name="TextBox 4">
            <a:extLst>
              <a:ext uri="{FF2B5EF4-FFF2-40B4-BE49-F238E27FC236}">
                <a16:creationId xmlns:a16="http://schemas.microsoft.com/office/drawing/2014/main" id="{C04248B0-35DF-E483-284D-7044BF617864}"/>
              </a:ext>
            </a:extLst>
          </p:cNvPr>
          <p:cNvSpPr txBox="1"/>
          <p:nvPr/>
        </p:nvSpPr>
        <p:spPr>
          <a:xfrm>
            <a:off x="6781802" y="1098494"/>
            <a:ext cx="2571748" cy="281518"/>
          </a:xfrm>
          <a:prstGeom prst="rect">
            <a:avLst/>
          </a:prstGeom>
          <a:noFill/>
        </p:spPr>
        <p:txBody>
          <a:bodyPr wrap="square" lIns="0" tIns="0" rIns="0" bIns="0">
            <a:noAutofit/>
          </a:bodyPr>
          <a:lstStyle/>
          <a:p>
            <a:pPr lvl="0"/>
            <a:r>
              <a:rPr lang="en-US" b="1" dirty="0">
                <a:solidFill>
                  <a:schemeClr val="accent1"/>
                </a:solidFill>
                <a:latin typeface="Roboto"/>
                <a:ea typeface="Roboto"/>
                <a:cs typeface="Roboto"/>
              </a:rPr>
              <a:t>Our Keys to Success</a:t>
            </a:r>
          </a:p>
        </p:txBody>
      </p:sp>
    </p:spTree>
    <p:extLst>
      <p:ext uri="{BB962C8B-B14F-4D97-AF65-F5344CB8AC3E}">
        <p14:creationId xmlns:p14="http://schemas.microsoft.com/office/powerpoint/2010/main" val="1818824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24DB606-04AB-0144-8F73-16F3DC98B86D}"/>
              </a:ext>
            </a:extLst>
          </p:cNvPr>
          <p:cNvSpPr>
            <a:spLocks noGrp="1"/>
          </p:cNvSpPr>
          <p:nvPr>
            <p:ph type="title"/>
          </p:nvPr>
        </p:nvSpPr>
        <p:spPr>
          <a:xfrm>
            <a:off x="470704" y="2653926"/>
            <a:ext cx="11250592" cy="1550148"/>
          </a:xfrm>
        </p:spPr>
        <p:txBody>
          <a:bodyPr anchor="ctr"/>
          <a:lstStyle/>
          <a:p>
            <a:r>
              <a:rPr lang="en-US" sz="7200" b="1" dirty="0"/>
              <a:t>Program Introductions</a:t>
            </a:r>
          </a:p>
        </p:txBody>
      </p:sp>
    </p:spTree>
    <p:extLst>
      <p:ext uri="{BB962C8B-B14F-4D97-AF65-F5344CB8AC3E}">
        <p14:creationId xmlns:p14="http://schemas.microsoft.com/office/powerpoint/2010/main" val="2735658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EF8E12-BB5B-4E46-B775-8D40FBFB989B}"/>
              </a:ext>
            </a:extLst>
          </p:cNvPr>
          <p:cNvSpPr/>
          <p:nvPr/>
        </p:nvSpPr>
        <p:spPr>
          <a:xfrm>
            <a:off x="10" y="4593772"/>
            <a:ext cx="12191990" cy="2264228"/>
          </a:xfrm>
          <a:prstGeom prst="rect">
            <a:avLst/>
          </a:prstGeom>
          <a:gradFill flip="none" rotWithShape="1">
            <a:gsLst>
              <a:gs pos="20000">
                <a:schemeClr val="tx1"/>
              </a:gs>
              <a:gs pos="71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7964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4BD04-2815-441F-86C2-15EE2C1D221E}"/>
              </a:ext>
            </a:extLst>
          </p:cNvPr>
          <p:cNvSpPr>
            <a:spLocks noGrp="1"/>
          </p:cNvSpPr>
          <p:nvPr>
            <p:ph type="title"/>
          </p:nvPr>
        </p:nvSpPr>
        <p:spPr/>
        <p:txBody>
          <a:bodyPr/>
          <a:lstStyle/>
          <a:p>
            <a:r>
              <a:rPr kumimoji="0" lang="en-US" sz="2800" b="0" i="1"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FIRST</a:t>
            </a:r>
            <a:r>
              <a:rPr kumimoji="0" lang="en-US" sz="2800" b="0" i="0" u="none" strike="noStrike" kern="1200" cap="none" spc="0" normalizeH="0" baseline="30000" noProof="0" dirty="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rPr>
              <a:t>®</a:t>
            </a:r>
            <a:r>
              <a:rPr lang="en-US" dirty="0"/>
              <a:t> Lego League Challenge Overview</a:t>
            </a:r>
          </a:p>
        </p:txBody>
      </p:sp>
      <p:sp>
        <p:nvSpPr>
          <p:cNvPr id="3" name="Footer Placeholder 2">
            <a:extLst>
              <a:ext uri="{FF2B5EF4-FFF2-40B4-BE49-F238E27FC236}">
                <a16:creationId xmlns:a16="http://schemas.microsoft.com/office/drawing/2014/main" id="{ED406428-F7D8-3764-2F69-4BC155DA1497}"/>
              </a:ext>
            </a:extLst>
          </p:cNvPr>
          <p:cNvSpPr>
            <a:spLocks noGrp="1"/>
          </p:cNvSpPr>
          <p:nvPr>
            <p:ph type="ftr" sz="quarter" idx="3"/>
          </p:nvPr>
        </p:nvSpPr>
        <p:spPr/>
        <p:txBody>
          <a:bodyPr/>
          <a:lstStyle/>
          <a:p>
            <a:r>
              <a:rPr lang="en-US"/>
              <a:t>firstinspires.org</a:t>
            </a:r>
          </a:p>
        </p:txBody>
      </p:sp>
      <p:sp>
        <p:nvSpPr>
          <p:cNvPr id="4" name="Slide Number Placeholder 3">
            <a:extLst>
              <a:ext uri="{FF2B5EF4-FFF2-40B4-BE49-F238E27FC236}">
                <a16:creationId xmlns:a16="http://schemas.microsoft.com/office/drawing/2014/main" id="{C653FA53-7350-A783-5F7A-AD2A6EBF338B}"/>
              </a:ext>
            </a:extLst>
          </p:cNvPr>
          <p:cNvSpPr>
            <a:spLocks noGrp="1"/>
          </p:cNvSpPr>
          <p:nvPr>
            <p:ph type="sldNum" sz="quarter" idx="4"/>
          </p:nvPr>
        </p:nvSpPr>
        <p:spPr/>
        <p:txBody>
          <a:bodyPr/>
          <a:lstStyle/>
          <a:p>
            <a:fld id="{3E6BEBE3-5FB4-B249-8431-073478596EAE}" type="slidenum">
              <a:rPr lang="en-US" smtClean="0"/>
              <a:pPr/>
              <a:t>7</a:t>
            </a:fld>
            <a:endParaRPr lang="en-US"/>
          </a:p>
        </p:txBody>
      </p:sp>
      <p:sp>
        <p:nvSpPr>
          <p:cNvPr id="5" name="Picture Placeholder 4">
            <a:extLst>
              <a:ext uri="{FF2B5EF4-FFF2-40B4-BE49-F238E27FC236}">
                <a16:creationId xmlns:a16="http://schemas.microsoft.com/office/drawing/2014/main" id="{1305BFF0-74E4-17DD-559E-7EDAFAB1D50D}"/>
              </a:ext>
            </a:extLst>
          </p:cNvPr>
          <p:cNvSpPr>
            <a:spLocks noGrp="1"/>
          </p:cNvSpPr>
          <p:nvPr>
            <p:ph type="pic" idx="10"/>
          </p:nvPr>
        </p:nvSpPr>
        <p:spPr>
          <a:xfrm>
            <a:off x="6161103" y="798196"/>
            <a:ext cx="6030896" cy="5374004"/>
          </a:xfrm>
        </p:spPr>
        <p:txBody>
          <a:bodyPr/>
          <a:lstStyle/>
          <a:p>
            <a:endParaRPr lang="en-US"/>
          </a:p>
        </p:txBody>
      </p:sp>
      <p:sp>
        <p:nvSpPr>
          <p:cNvPr id="6" name="Text Placeholder 5">
            <a:extLst>
              <a:ext uri="{FF2B5EF4-FFF2-40B4-BE49-F238E27FC236}">
                <a16:creationId xmlns:a16="http://schemas.microsoft.com/office/drawing/2014/main" id="{383CB664-A368-1D7C-3CA3-572391224DBC}"/>
              </a:ext>
            </a:extLst>
          </p:cNvPr>
          <p:cNvSpPr>
            <a:spLocks noGrp="1"/>
          </p:cNvSpPr>
          <p:nvPr>
            <p:ph type="body" sz="quarter" idx="11"/>
          </p:nvPr>
        </p:nvSpPr>
        <p:spPr>
          <a:xfrm>
            <a:off x="457199" y="974726"/>
            <a:ext cx="5422901" cy="5126037"/>
          </a:xfrm>
        </p:spPr>
        <p:txBody>
          <a:bodyPr/>
          <a:lstStyle/>
          <a:p>
            <a:pPr>
              <a:spcBef>
                <a:spcPts val="0"/>
              </a:spcBef>
            </a:pPr>
            <a:r>
              <a:rPr lang="en-US" dirty="0"/>
              <a:t>Description</a:t>
            </a:r>
          </a:p>
          <a:p>
            <a:pPr>
              <a:spcBef>
                <a:spcPts val="0"/>
              </a:spcBef>
            </a:pPr>
            <a:r>
              <a:rPr lang="en-US" sz="1600" b="0" i="0" dirty="0">
                <a:solidFill>
                  <a:schemeClr val="tx1"/>
                </a:solidFill>
                <a:effectLst/>
                <a:latin typeface="Roboto" panose="02000000000000000000" pitchFamily="2" charset="0"/>
              </a:rPr>
              <a:t>Friendly competition is at the heart of Challenge, as teams of students engage in research, problem-solving, coding, and engineering - building and programming a LEGO® Education SPIKE™ Prime robot that navigates the missions of a robot game. They also participate in a research project to identify and solve a relevant real-world problem.</a:t>
            </a:r>
            <a:br>
              <a:rPr lang="en-US" dirty="0"/>
            </a:br>
            <a:endParaRPr lang="en-US" dirty="0"/>
          </a:p>
          <a:p>
            <a:pPr>
              <a:spcBef>
                <a:spcPts val="0"/>
              </a:spcBef>
            </a:pPr>
            <a:r>
              <a:rPr lang="en-US" dirty="0"/>
              <a:t>Season Timeline</a:t>
            </a:r>
          </a:p>
          <a:p>
            <a:pPr marL="285750" indent="-285750">
              <a:spcBef>
                <a:spcPts val="0"/>
              </a:spcBef>
              <a:buFont typeface="Arial" panose="020B0604020202020204" pitchFamily="34" charset="0"/>
              <a:buChar char="•"/>
            </a:pPr>
            <a:r>
              <a:rPr lang="en-US" dirty="0">
                <a:solidFill>
                  <a:schemeClr val="tx1"/>
                </a:solidFill>
              </a:rPr>
              <a:t>May </a:t>
            </a:r>
            <a:r>
              <a:rPr lang="en-US" b="0" dirty="0">
                <a:solidFill>
                  <a:schemeClr val="tx1"/>
                </a:solidFill>
              </a:rPr>
              <a:t>–</a:t>
            </a:r>
            <a:r>
              <a:rPr lang="en-US" dirty="0">
                <a:solidFill>
                  <a:schemeClr val="tx1"/>
                </a:solidFill>
              </a:rPr>
              <a:t> </a:t>
            </a:r>
            <a:r>
              <a:rPr lang="en-US" b="0" dirty="0">
                <a:solidFill>
                  <a:schemeClr val="tx1"/>
                </a:solidFill>
              </a:rPr>
              <a:t>Registration Opens</a:t>
            </a:r>
          </a:p>
          <a:p>
            <a:pPr marL="285750" indent="-285750">
              <a:spcBef>
                <a:spcPts val="0"/>
              </a:spcBef>
              <a:buFont typeface="Arial" panose="020B0604020202020204" pitchFamily="34" charset="0"/>
              <a:buChar char="•"/>
            </a:pPr>
            <a:r>
              <a:rPr lang="en-US" dirty="0">
                <a:solidFill>
                  <a:schemeClr val="tx1"/>
                </a:solidFill>
              </a:rPr>
              <a:t>September </a:t>
            </a:r>
            <a:r>
              <a:rPr lang="en-US" b="0" dirty="0">
                <a:solidFill>
                  <a:schemeClr val="tx1"/>
                </a:solidFill>
              </a:rPr>
              <a:t>–</a:t>
            </a:r>
            <a:r>
              <a:rPr lang="en-US" dirty="0">
                <a:solidFill>
                  <a:schemeClr val="tx1"/>
                </a:solidFill>
              </a:rPr>
              <a:t> </a:t>
            </a:r>
            <a:r>
              <a:rPr lang="en-US" b="0" dirty="0">
                <a:solidFill>
                  <a:schemeClr val="tx1"/>
                </a:solidFill>
              </a:rPr>
              <a:t>Kickoff</a:t>
            </a:r>
          </a:p>
          <a:p>
            <a:pPr marL="285750" indent="-285750">
              <a:spcBef>
                <a:spcPts val="0"/>
              </a:spcBef>
              <a:buFont typeface="Arial" panose="020B0604020202020204" pitchFamily="34" charset="0"/>
              <a:buChar char="•"/>
            </a:pPr>
            <a:r>
              <a:rPr lang="en-US" dirty="0">
                <a:solidFill>
                  <a:schemeClr val="tx1"/>
                </a:solidFill>
              </a:rPr>
              <a:t>December-January</a:t>
            </a:r>
            <a:r>
              <a:rPr lang="en-US" b="0" dirty="0">
                <a:solidFill>
                  <a:schemeClr val="tx1"/>
                </a:solidFill>
              </a:rPr>
              <a:t> – Competition Season</a:t>
            </a:r>
            <a:endParaRPr lang="en-US" dirty="0">
              <a:solidFill>
                <a:schemeClr val="tx1"/>
              </a:solidFill>
            </a:endParaRPr>
          </a:p>
          <a:p>
            <a:pPr marL="285750" indent="-285750">
              <a:spcBef>
                <a:spcPts val="0"/>
              </a:spcBef>
              <a:buFont typeface="Arial" panose="020B0604020202020204" pitchFamily="34" charset="0"/>
              <a:buChar char="•"/>
            </a:pPr>
            <a:r>
              <a:rPr lang="en-US" dirty="0">
                <a:solidFill>
                  <a:schemeClr val="tx1"/>
                </a:solidFill>
              </a:rPr>
              <a:t>January </a:t>
            </a:r>
            <a:r>
              <a:rPr lang="en-US" b="0" dirty="0">
                <a:solidFill>
                  <a:schemeClr val="tx1"/>
                </a:solidFill>
              </a:rPr>
              <a:t>– State Competition</a:t>
            </a:r>
          </a:p>
          <a:p>
            <a:pPr marL="285750" indent="-285750">
              <a:spcBef>
                <a:spcPts val="0"/>
              </a:spcBef>
              <a:buFont typeface="Arial" panose="020B0604020202020204" pitchFamily="34" charset="0"/>
              <a:buChar char="•"/>
            </a:pPr>
            <a:r>
              <a:rPr lang="en-US" dirty="0">
                <a:solidFill>
                  <a:schemeClr val="tx1"/>
                </a:solidFill>
              </a:rPr>
              <a:t>April</a:t>
            </a:r>
            <a:r>
              <a:rPr lang="en-US" b="0" dirty="0">
                <a:solidFill>
                  <a:schemeClr val="tx1"/>
                </a:solidFill>
              </a:rPr>
              <a:t> – National Competition</a:t>
            </a:r>
            <a:endParaRPr lang="en-US" dirty="0">
              <a:solidFill>
                <a:schemeClr val="tx1"/>
              </a:solidFill>
            </a:endParaRPr>
          </a:p>
          <a:p>
            <a:pPr>
              <a:spcBef>
                <a:spcPts val="0"/>
              </a:spcBef>
            </a:pPr>
            <a:endParaRPr lang="en-US" dirty="0"/>
          </a:p>
          <a:p>
            <a:pPr>
              <a:spcBef>
                <a:spcPts val="0"/>
              </a:spcBef>
            </a:pPr>
            <a:r>
              <a:rPr lang="en-US" dirty="0"/>
              <a:t>Student Age Range</a:t>
            </a:r>
          </a:p>
          <a:p>
            <a:pPr>
              <a:spcBef>
                <a:spcPts val="0"/>
              </a:spcBef>
            </a:pPr>
            <a:r>
              <a:rPr lang="en-US" b="0" dirty="0">
                <a:solidFill>
                  <a:schemeClr val="tx1"/>
                </a:solidFill>
              </a:rPr>
              <a:t>9-14 (4</a:t>
            </a:r>
            <a:r>
              <a:rPr lang="en-US" b="0" baseline="30000" dirty="0">
                <a:solidFill>
                  <a:schemeClr val="tx1"/>
                </a:solidFill>
              </a:rPr>
              <a:t>th</a:t>
            </a:r>
            <a:r>
              <a:rPr lang="en-US" b="0" dirty="0">
                <a:solidFill>
                  <a:schemeClr val="tx1"/>
                </a:solidFill>
              </a:rPr>
              <a:t>-8</a:t>
            </a:r>
            <a:r>
              <a:rPr lang="en-US" b="0" baseline="30000" dirty="0">
                <a:solidFill>
                  <a:schemeClr val="tx1"/>
                </a:solidFill>
              </a:rPr>
              <a:t>th</a:t>
            </a:r>
            <a:r>
              <a:rPr lang="en-US" b="0" dirty="0">
                <a:solidFill>
                  <a:schemeClr val="tx1"/>
                </a:solidFill>
              </a:rPr>
              <a:t> Grade)</a:t>
            </a:r>
          </a:p>
          <a:p>
            <a:pPr>
              <a:spcBef>
                <a:spcPts val="0"/>
              </a:spcBef>
            </a:pPr>
            <a:endParaRPr lang="en-US" b="0" dirty="0">
              <a:solidFill>
                <a:schemeClr val="tx1"/>
              </a:solidFill>
            </a:endParaRPr>
          </a:p>
          <a:p>
            <a:pPr>
              <a:spcBef>
                <a:spcPts val="0"/>
              </a:spcBef>
            </a:pPr>
            <a:r>
              <a:rPr lang="en-US" dirty="0"/>
              <a:t>Need to Start A Team</a:t>
            </a:r>
          </a:p>
          <a:p>
            <a:pPr marL="285750" indent="-285750">
              <a:spcBef>
                <a:spcPts val="0"/>
              </a:spcBef>
              <a:buFont typeface="Arial" panose="020B0604020202020204" pitchFamily="34" charset="0"/>
              <a:buChar char="•"/>
            </a:pPr>
            <a:r>
              <a:rPr lang="en-US" b="0" dirty="0">
                <a:solidFill>
                  <a:schemeClr val="tx1"/>
                </a:solidFill>
              </a:rPr>
              <a:t>2 or more adult lead coaches</a:t>
            </a:r>
          </a:p>
          <a:p>
            <a:pPr marL="285750" indent="-285750">
              <a:spcBef>
                <a:spcPts val="0"/>
              </a:spcBef>
              <a:buFont typeface="Arial" panose="020B0604020202020204" pitchFamily="34" charset="0"/>
              <a:buChar char="•"/>
            </a:pPr>
            <a:r>
              <a:rPr lang="en-US" b="0" dirty="0">
                <a:solidFill>
                  <a:schemeClr val="tx1"/>
                </a:solidFill>
              </a:rPr>
              <a:t>2-10 students</a:t>
            </a:r>
          </a:p>
          <a:p>
            <a:pPr marL="285750" indent="-285750">
              <a:spcBef>
                <a:spcPts val="0"/>
              </a:spcBef>
              <a:buFont typeface="Arial" panose="020B0604020202020204" pitchFamily="34" charset="0"/>
              <a:buChar char="•"/>
            </a:pPr>
            <a:endParaRPr lang="en-US" b="0" dirty="0">
              <a:solidFill>
                <a:schemeClr val="tx1"/>
              </a:solidFill>
            </a:endParaRPr>
          </a:p>
        </p:txBody>
      </p:sp>
    </p:spTree>
    <p:extLst>
      <p:ext uri="{BB962C8B-B14F-4D97-AF65-F5344CB8AC3E}">
        <p14:creationId xmlns:p14="http://schemas.microsoft.com/office/powerpoint/2010/main" val="1509787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AD0321C-08A9-CF4A-98AF-163E18B48746}"/>
              </a:ext>
            </a:extLst>
          </p:cNvPr>
          <p:cNvSpPr/>
          <p:nvPr/>
        </p:nvSpPr>
        <p:spPr>
          <a:xfrm>
            <a:off x="10" y="4593772"/>
            <a:ext cx="12191990" cy="2264228"/>
          </a:xfrm>
          <a:prstGeom prst="rect">
            <a:avLst/>
          </a:prstGeom>
          <a:gradFill flip="none" rotWithShape="1">
            <a:gsLst>
              <a:gs pos="20000">
                <a:schemeClr val="tx1"/>
              </a:gs>
              <a:gs pos="71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80630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DCB0D69-59D1-B946-8D98-F2211F7FAD18}"/>
              </a:ext>
            </a:extLst>
          </p:cNvPr>
          <p:cNvSpPr>
            <a:spLocks noGrp="1"/>
          </p:cNvSpPr>
          <p:nvPr>
            <p:ph type="title"/>
          </p:nvPr>
        </p:nvSpPr>
        <p:spPr>
          <a:xfrm>
            <a:off x="457200" y="274320"/>
            <a:ext cx="8127507" cy="561976"/>
          </a:xfrm>
        </p:spPr>
        <p:txBody>
          <a:bodyPr/>
          <a:lstStyle/>
          <a:p>
            <a:r>
              <a:rPr lang="en-US" i="1" dirty="0"/>
              <a:t>FIRST</a:t>
            </a:r>
            <a:r>
              <a:rPr lang="en-US" baseline="30000" dirty="0"/>
              <a:t>®</a:t>
            </a:r>
            <a:r>
              <a:rPr lang="en-US" dirty="0"/>
              <a:t> Tech Challenge Overview</a:t>
            </a:r>
          </a:p>
        </p:txBody>
      </p:sp>
      <p:sp>
        <p:nvSpPr>
          <p:cNvPr id="4" name="Footer Placeholder 3">
            <a:extLst>
              <a:ext uri="{FF2B5EF4-FFF2-40B4-BE49-F238E27FC236}">
                <a16:creationId xmlns:a16="http://schemas.microsoft.com/office/drawing/2014/main" id="{C9171D03-AA32-F343-8C54-FE5A11B00368}"/>
              </a:ext>
            </a:extLst>
          </p:cNvPr>
          <p:cNvSpPr>
            <a:spLocks noGrp="1"/>
          </p:cNvSpPr>
          <p:nvPr>
            <p:ph type="ftr" sz="quarter" idx="3"/>
          </p:nvPr>
        </p:nvSpPr>
        <p:spPr>
          <a:xfrm>
            <a:off x="7563853" y="6356351"/>
            <a:ext cx="4114800" cy="320348"/>
          </a:xfrm>
        </p:spPr>
        <p:txBody>
          <a:bodyPr/>
          <a:lstStyle/>
          <a:p>
            <a:r>
              <a:rPr lang="en-US"/>
              <a:t>firstinspires.org</a:t>
            </a:r>
          </a:p>
        </p:txBody>
      </p:sp>
      <p:sp>
        <p:nvSpPr>
          <p:cNvPr id="5" name="Slide Number Placeholder 4">
            <a:extLst>
              <a:ext uri="{FF2B5EF4-FFF2-40B4-BE49-F238E27FC236}">
                <a16:creationId xmlns:a16="http://schemas.microsoft.com/office/drawing/2014/main" id="{ADFDC73A-6D76-7A4D-8D7D-C1C66AD7D880}"/>
              </a:ext>
            </a:extLst>
          </p:cNvPr>
          <p:cNvSpPr>
            <a:spLocks noGrp="1"/>
          </p:cNvSpPr>
          <p:nvPr>
            <p:ph type="sldNum" sz="quarter" idx="4"/>
          </p:nvPr>
        </p:nvSpPr>
        <p:spPr>
          <a:xfrm>
            <a:off x="4692316" y="6356351"/>
            <a:ext cx="2743200" cy="320348"/>
          </a:xfrm>
        </p:spPr>
        <p:txBody>
          <a:bodyPr/>
          <a:lstStyle/>
          <a:p>
            <a:fld id="{3E6BEBE3-5FB4-B249-8431-073478596EAE}" type="slidenum">
              <a:rPr lang="en-US" smtClean="0"/>
              <a:pPr/>
              <a:t>9</a:t>
            </a:fld>
            <a:endParaRPr lang="en-US"/>
          </a:p>
        </p:txBody>
      </p:sp>
      <p:sp>
        <p:nvSpPr>
          <p:cNvPr id="10" name="Picture Placeholder 9">
            <a:extLst>
              <a:ext uri="{FF2B5EF4-FFF2-40B4-BE49-F238E27FC236}">
                <a16:creationId xmlns:a16="http://schemas.microsoft.com/office/drawing/2014/main" id="{AA7BEED2-ECD4-9649-8E7C-7610A5C4F2C7}"/>
              </a:ext>
            </a:extLst>
          </p:cNvPr>
          <p:cNvSpPr>
            <a:spLocks noGrp="1"/>
          </p:cNvSpPr>
          <p:nvPr>
            <p:ph type="pic" idx="10"/>
          </p:nvPr>
        </p:nvSpPr>
        <p:spPr/>
        <p:txBody>
          <a:bodyPr/>
          <a:lstStyle/>
          <a:p>
            <a:endParaRPr lang="en-US"/>
          </a:p>
        </p:txBody>
      </p:sp>
      <p:sp>
        <p:nvSpPr>
          <p:cNvPr id="7" name="Content Placeholder 6">
            <a:extLst>
              <a:ext uri="{FF2B5EF4-FFF2-40B4-BE49-F238E27FC236}">
                <a16:creationId xmlns:a16="http://schemas.microsoft.com/office/drawing/2014/main" id="{E78FC3A7-E6B4-4B40-ADF3-AB2E71AD9A60}"/>
              </a:ext>
            </a:extLst>
          </p:cNvPr>
          <p:cNvSpPr>
            <a:spLocks noGrp="1"/>
          </p:cNvSpPr>
          <p:nvPr>
            <p:ph type="body" sz="quarter" idx="11"/>
          </p:nvPr>
        </p:nvSpPr>
        <p:spPr>
          <a:xfrm>
            <a:off x="457200" y="1021398"/>
            <a:ext cx="5422900" cy="5003800"/>
          </a:xfrm>
        </p:spPr>
        <p:txBody>
          <a:bodyPr/>
          <a:lstStyle/>
          <a:p>
            <a:pPr>
              <a:spcBef>
                <a:spcPts val="0"/>
              </a:spcBef>
            </a:pPr>
            <a:r>
              <a:rPr lang="en-US" dirty="0"/>
              <a:t>Description</a:t>
            </a:r>
          </a:p>
          <a:p>
            <a:pPr algn="l">
              <a:spcBef>
                <a:spcPts val="0"/>
              </a:spcBef>
              <a:spcAft>
                <a:spcPts val="713"/>
              </a:spcAft>
            </a:pPr>
            <a:r>
              <a:rPr lang="en-US" sz="1600" b="0" i="1" dirty="0">
                <a:solidFill>
                  <a:srgbClr val="333333"/>
                </a:solidFill>
                <a:effectLst/>
                <a:latin typeface="Roboto" panose="02000000000000000000" pitchFamily="2" charset="0"/>
              </a:rPr>
              <a:t>FIRST</a:t>
            </a:r>
            <a:r>
              <a:rPr lang="en-US" sz="1600" b="0" i="0" baseline="30000" dirty="0">
                <a:solidFill>
                  <a:srgbClr val="333333"/>
                </a:solidFill>
                <a:effectLst/>
                <a:latin typeface="Roboto" panose="02000000000000000000" pitchFamily="2" charset="0"/>
              </a:rPr>
              <a:t>®</a:t>
            </a:r>
            <a:r>
              <a:rPr lang="en-US" sz="1600" b="0" i="0" dirty="0">
                <a:solidFill>
                  <a:srgbClr val="333333"/>
                </a:solidFill>
                <a:effectLst/>
                <a:latin typeface="Roboto" panose="02000000000000000000" pitchFamily="2" charset="0"/>
              </a:rPr>
              <a:t> Tech Challenge students work together with their mentors to design and build robots to compete in a dynamic and exciting challenge released every September. Teams program classroom-scale robots to follow autonomous commands before student drivers take control in two-on-two matches.</a:t>
            </a:r>
          </a:p>
          <a:p>
            <a:pPr algn="l">
              <a:spcBef>
                <a:spcPts val="0"/>
              </a:spcBef>
              <a:spcAft>
                <a:spcPts val="713"/>
              </a:spcAft>
            </a:pPr>
            <a:r>
              <a:rPr lang="en-US" dirty="0"/>
              <a:t>Season Timeline</a:t>
            </a:r>
          </a:p>
          <a:p>
            <a:pPr marL="285750" indent="-285750" algn="l">
              <a:spcBef>
                <a:spcPts val="0"/>
              </a:spcBef>
              <a:spcAft>
                <a:spcPts val="713"/>
              </a:spcAft>
              <a:buFont typeface="Arial" panose="020B0604020202020204" pitchFamily="34" charset="0"/>
              <a:buChar char="•"/>
            </a:pPr>
            <a:r>
              <a:rPr lang="en-US" sz="1600" dirty="0">
                <a:solidFill>
                  <a:srgbClr val="333333"/>
                </a:solidFill>
              </a:rPr>
              <a:t>May </a:t>
            </a:r>
            <a:r>
              <a:rPr lang="en-US" sz="1600" b="0" dirty="0">
                <a:solidFill>
                  <a:srgbClr val="333333"/>
                </a:solidFill>
              </a:rPr>
              <a:t>– Registration Opens</a:t>
            </a:r>
            <a:endParaRPr lang="en-US" sz="1600" i="0" dirty="0">
              <a:solidFill>
                <a:srgbClr val="333333"/>
              </a:solidFill>
              <a:effectLst/>
              <a:latin typeface="Roboto" panose="02000000000000000000" pitchFamily="2" charset="0"/>
            </a:endParaRPr>
          </a:p>
          <a:p>
            <a:pPr marL="285750" indent="-285750" algn="l">
              <a:spcBef>
                <a:spcPts val="0"/>
              </a:spcBef>
              <a:spcAft>
                <a:spcPts val="713"/>
              </a:spcAft>
              <a:buFont typeface="Arial" panose="020B0604020202020204" pitchFamily="34" charset="0"/>
              <a:buChar char="•"/>
            </a:pPr>
            <a:r>
              <a:rPr lang="en-US" sz="1600" i="0" dirty="0">
                <a:solidFill>
                  <a:srgbClr val="333333"/>
                </a:solidFill>
                <a:effectLst/>
                <a:latin typeface="Roboto" panose="02000000000000000000" pitchFamily="2" charset="0"/>
              </a:rPr>
              <a:t>September</a:t>
            </a:r>
            <a:r>
              <a:rPr lang="en-US" sz="1600" b="0" i="0" dirty="0">
                <a:solidFill>
                  <a:srgbClr val="333333"/>
                </a:solidFill>
                <a:effectLst/>
                <a:latin typeface="Roboto" panose="02000000000000000000" pitchFamily="2" charset="0"/>
              </a:rPr>
              <a:t> – Ki</a:t>
            </a:r>
            <a:r>
              <a:rPr lang="en-US" sz="1600" b="0" dirty="0">
                <a:solidFill>
                  <a:srgbClr val="333333"/>
                </a:solidFill>
              </a:rPr>
              <a:t>ckoff</a:t>
            </a:r>
          </a:p>
          <a:p>
            <a:pPr marL="285750" indent="-285750" algn="l">
              <a:spcBef>
                <a:spcPts val="0"/>
              </a:spcBef>
              <a:spcAft>
                <a:spcPts val="713"/>
              </a:spcAft>
              <a:buFont typeface="Arial" panose="020B0604020202020204" pitchFamily="34" charset="0"/>
              <a:buChar char="•"/>
            </a:pPr>
            <a:r>
              <a:rPr lang="en-US" sz="1600" i="0" dirty="0">
                <a:solidFill>
                  <a:srgbClr val="333333"/>
                </a:solidFill>
                <a:effectLst/>
                <a:latin typeface="Roboto" panose="02000000000000000000" pitchFamily="2" charset="0"/>
              </a:rPr>
              <a:t>October-February</a:t>
            </a:r>
            <a:r>
              <a:rPr lang="en-US" sz="1600" b="0" i="0" dirty="0">
                <a:solidFill>
                  <a:srgbClr val="333333"/>
                </a:solidFill>
                <a:effectLst/>
                <a:latin typeface="Roboto" panose="02000000000000000000" pitchFamily="2" charset="0"/>
              </a:rPr>
              <a:t> – Competition Season</a:t>
            </a:r>
          </a:p>
          <a:p>
            <a:pPr marL="285750" indent="-285750" algn="l">
              <a:spcBef>
                <a:spcPts val="0"/>
              </a:spcBef>
              <a:spcAft>
                <a:spcPts val="713"/>
              </a:spcAft>
              <a:buFont typeface="Arial" panose="020B0604020202020204" pitchFamily="34" charset="0"/>
              <a:buChar char="•"/>
            </a:pPr>
            <a:r>
              <a:rPr lang="en-US" sz="1600" dirty="0">
                <a:solidFill>
                  <a:srgbClr val="333333"/>
                </a:solidFill>
              </a:rPr>
              <a:t>February</a:t>
            </a:r>
            <a:r>
              <a:rPr lang="en-US" sz="1600" b="0" dirty="0">
                <a:solidFill>
                  <a:srgbClr val="333333"/>
                </a:solidFill>
              </a:rPr>
              <a:t> – State Competition</a:t>
            </a:r>
          </a:p>
          <a:p>
            <a:pPr marL="285750" indent="-285750" algn="l">
              <a:spcBef>
                <a:spcPts val="0"/>
              </a:spcBef>
              <a:spcAft>
                <a:spcPts val="713"/>
              </a:spcAft>
              <a:buFont typeface="Arial" panose="020B0604020202020204" pitchFamily="34" charset="0"/>
              <a:buChar char="•"/>
            </a:pPr>
            <a:r>
              <a:rPr lang="en-US" sz="1600" i="0" dirty="0">
                <a:solidFill>
                  <a:srgbClr val="333333"/>
                </a:solidFill>
                <a:effectLst/>
                <a:latin typeface="Roboto" panose="02000000000000000000" pitchFamily="2" charset="0"/>
              </a:rPr>
              <a:t>April</a:t>
            </a:r>
            <a:r>
              <a:rPr lang="en-US" sz="1600" b="0" i="0" dirty="0">
                <a:solidFill>
                  <a:srgbClr val="333333"/>
                </a:solidFill>
                <a:effectLst/>
                <a:latin typeface="Roboto" panose="02000000000000000000" pitchFamily="2" charset="0"/>
              </a:rPr>
              <a:t> – National Competition</a:t>
            </a:r>
          </a:p>
          <a:p>
            <a:pPr algn="l">
              <a:spcBef>
                <a:spcPts val="0"/>
              </a:spcBef>
              <a:spcAft>
                <a:spcPts val="713"/>
              </a:spcAft>
            </a:pPr>
            <a:r>
              <a:rPr lang="en-US" dirty="0"/>
              <a:t>Student Age Range</a:t>
            </a:r>
          </a:p>
          <a:p>
            <a:pPr algn="l">
              <a:spcBef>
                <a:spcPts val="0"/>
              </a:spcBef>
              <a:spcAft>
                <a:spcPts val="713"/>
              </a:spcAft>
            </a:pPr>
            <a:r>
              <a:rPr lang="en-US" b="0" dirty="0">
                <a:solidFill>
                  <a:schemeClr val="tx1"/>
                </a:solidFill>
              </a:rPr>
              <a:t>12-18 (7</a:t>
            </a:r>
            <a:r>
              <a:rPr lang="en-US" b="0" baseline="30000" dirty="0">
                <a:solidFill>
                  <a:schemeClr val="tx1"/>
                </a:solidFill>
              </a:rPr>
              <a:t>th</a:t>
            </a:r>
            <a:r>
              <a:rPr lang="en-US" b="0" dirty="0">
                <a:solidFill>
                  <a:schemeClr val="tx1"/>
                </a:solidFill>
              </a:rPr>
              <a:t>-12</a:t>
            </a:r>
            <a:r>
              <a:rPr lang="en-US" b="0" baseline="30000" dirty="0">
                <a:solidFill>
                  <a:schemeClr val="tx1"/>
                </a:solidFill>
              </a:rPr>
              <a:t>th</a:t>
            </a:r>
            <a:r>
              <a:rPr lang="en-US" b="0" dirty="0">
                <a:solidFill>
                  <a:schemeClr val="tx1"/>
                </a:solidFill>
              </a:rPr>
              <a:t> Grade)</a:t>
            </a:r>
          </a:p>
          <a:p>
            <a:pPr algn="l">
              <a:spcBef>
                <a:spcPts val="0"/>
              </a:spcBef>
              <a:spcAft>
                <a:spcPts val="713"/>
              </a:spcAft>
            </a:pPr>
            <a:r>
              <a:rPr lang="en-US" dirty="0"/>
              <a:t>Need To Start A Team</a:t>
            </a:r>
          </a:p>
          <a:p>
            <a:pPr marL="285750" indent="-285750" algn="l">
              <a:spcBef>
                <a:spcPts val="0"/>
              </a:spcBef>
              <a:spcAft>
                <a:spcPts val="713"/>
              </a:spcAft>
              <a:buFont typeface="Arial" panose="020B0604020202020204" pitchFamily="34" charset="0"/>
              <a:buChar char="•"/>
            </a:pPr>
            <a:r>
              <a:rPr lang="en-US" b="0" dirty="0">
                <a:solidFill>
                  <a:schemeClr val="tx1"/>
                </a:solidFill>
              </a:rPr>
              <a:t>2 or more adult mentors</a:t>
            </a:r>
          </a:p>
          <a:p>
            <a:pPr marL="285750" indent="-285750" algn="l">
              <a:spcBef>
                <a:spcPts val="0"/>
              </a:spcBef>
              <a:spcAft>
                <a:spcPts val="713"/>
              </a:spcAft>
              <a:buFont typeface="Arial" panose="020B0604020202020204" pitchFamily="34" charset="0"/>
              <a:buChar char="•"/>
            </a:pPr>
            <a:r>
              <a:rPr lang="en-US" b="0" dirty="0">
                <a:solidFill>
                  <a:schemeClr val="tx1"/>
                </a:solidFill>
              </a:rPr>
              <a:t>2-15 students</a:t>
            </a:r>
          </a:p>
        </p:txBody>
      </p:sp>
    </p:spTree>
    <p:extLst>
      <p:ext uri="{BB962C8B-B14F-4D97-AF65-F5344CB8AC3E}">
        <p14:creationId xmlns:p14="http://schemas.microsoft.com/office/powerpoint/2010/main" val="1974642318"/>
      </p:ext>
    </p:extLst>
  </p:cSld>
  <p:clrMapOvr>
    <a:masterClrMapping/>
  </p:clrMapOvr>
</p:sld>
</file>

<file path=ppt/theme/theme1.xml><?xml version="1.0" encoding="utf-8"?>
<a:theme xmlns:a="http://schemas.openxmlformats.org/drawingml/2006/main" name="Office Theme">
  <a:themeElements>
    <a:clrScheme name="FIRST Color Palette">
      <a:dk1>
        <a:srgbClr val="000000"/>
      </a:dk1>
      <a:lt1>
        <a:srgbClr val="FFFFFF"/>
      </a:lt1>
      <a:dk2>
        <a:srgbClr val="112861"/>
      </a:dk2>
      <a:lt2>
        <a:srgbClr val="FAFAFA"/>
      </a:lt2>
      <a:accent1>
        <a:srgbClr val="0066B3"/>
      </a:accent1>
      <a:accent2>
        <a:srgbClr val="ED1C24"/>
      </a:accent2>
      <a:accent3>
        <a:srgbClr val="009CD7"/>
      </a:accent3>
      <a:accent4>
        <a:srgbClr val="F57E24"/>
      </a:accent4>
      <a:accent5>
        <a:srgbClr val="00A651"/>
      </a:accent5>
      <a:accent6>
        <a:srgbClr val="662C91"/>
      </a:accent6>
      <a:hlink>
        <a:srgbClr val="0066B2"/>
      </a:hlink>
      <a:folHlink>
        <a:srgbClr val="0066B2"/>
      </a:folHlink>
    </a:clrScheme>
    <a:fontScheme name="Arial">
      <a:majorFont>
        <a:latin typeface="Roboto"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boto"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spcBef>
            <a:spcPts val="600"/>
          </a:spcBef>
          <a:defRPr sz="1600" dirty="0">
            <a:latin typeface="Roboto" panose="02000000000000000000" pitchFamily="2" charset="0"/>
            <a:ea typeface="Roboto"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e1f957c6-2dd6-4df1-a513-e9c6b168781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C7B487D9F29F040A5ECF629929DED78" ma:contentTypeVersion="6" ma:contentTypeDescription="Create a new document." ma:contentTypeScope="" ma:versionID="331e9da1fc9f5d80801e0ccce4d2529a">
  <xsd:schema xmlns:xsd="http://www.w3.org/2001/XMLSchema" xmlns:xs="http://www.w3.org/2001/XMLSchema" xmlns:p="http://schemas.microsoft.com/office/2006/metadata/properties" xmlns:ns3="e1f957c6-2dd6-4df1-a513-e9c6b1687814" targetNamespace="http://schemas.microsoft.com/office/2006/metadata/properties" ma:root="true" ma:fieldsID="3b195da6a46595ab7aac8e7e20be62a9" ns3:_="">
    <xsd:import namespace="e1f957c6-2dd6-4df1-a513-e9c6b1687814"/>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f957c6-2dd6-4df1-a513-e9c6b1687814"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B0F14E-0880-4664-9F34-1B6BFD977EF3}">
  <ds:schemaRefs>
    <ds:schemaRef ds:uri="http://www.w3.org/XML/1998/namespace"/>
    <ds:schemaRef ds:uri="e1f957c6-2dd6-4df1-a513-e9c6b1687814"/>
    <ds:schemaRef ds:uri="http://purl.org/dc/elements/1.1/"/>
    <ds:schemaRef ds:uri="http://schemas.openxmlformats.org/package/2006/metadata/core-properties"/>
    <ds:schemaRef ds:uri="http://schemas.microsoft.com/office/2006/documentManagement/types"/>
    <ds:schemaRef ds:uri="http://purl.org/dc/terms/"/>
    <ds:schemaRef ds:uri="http://purl.org/dc/dcmitype/"/>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89A704E-961B-43BF-8CF2-2535700CA9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f957c6-2dd6-4df1-a513-e9c6b16878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B91F93E-C345-4154-90C7-A950A14E320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42817</TotalTime>
  <Words>3087</Words>
  <Application>Microsoft Office PowerPoint</Application>
  <PresentationFormat>Widescreen</PresentationFormat>
  <Paragraphs>238</Paragraphs>
  <Slides>20</Slides>
  <Notes>18</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Aptos</vt:lpstr>
      <vt:lpstr>Arial</vt:lpstr>
      <vt:lpstr>Roboto</vt:lpstr>
      <vt:lpstr>Roboto Condensed</vt:lpstr>
      <vt:lpstr>Roboto Regular</vt:lpstr>
      <vt:lpstr>System Font Regular</vt:lpstr>
      <vt:lpstr>Office Theme</vt:lpstr>
      <vt:lpstr>PowerPoint Presentation</vt:lpstr>
      <vt:lpstr>Purpose, Vision, and Mission</vt:lpstr>
      <vt:lpstr>Get Anywhere with FIRST</vt:lpstr>
      <vt:lpstr>PowerPoint Presentation</vt:lpstr>
      <vt:lpstr>Program Introductions</vt:lpstr>
      <vt:lpstr>PowerPoint Presentation</vt:lpstr>
      <vt:lpstr>FIRST® Lego League Challenge Overview</vt:lpstr>
      <vt:lpstr>PowerPoint Presentation</vt:lpstr>
      <vt:lpstr>FIRST® Tech Challenge Overview</vt:lpstr>
      <vt:lpstr>FTC from the Students</vt:lpstr>
      <vt:lpstr>PowerPoint Presentation</vt:lpstr>
      <vt:lpstr>FIRST® Robotics Competition Overview</vt:lpstr>
      <vt:lpstr>FRC from the Students</vt:lpstr>
      <vt:lpstr>Program Comparison</vt:lpstr>
      <vt:lpstr>FIRST® Program Outcomes</vt:lpstr>
      <vt:lpstr>FIRST® Program Outcomes</vt:lpstr>
      <vt:lpstr>FIRST® Program Outcomes</vt:lpstr>
      <vt:lpstr>FIRST® Program Outcomes</vt:lpstr>
      <vt:lpstr>Resources for your success: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Jake Osborn</cp:lastModifiedBy>
  <cp:revision>120</cp:revision>
  <dcterms:created xsi:type="dcterms:W3CDTF">2020-04-20T17:54:06Z</dcterms:created>
  <dcterms:modified xsi:type="dcterms:W3CDTF">2026-05-20T23:44:01Z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0x0101002C7B487D9F29F040A5ECF629929DED78</vt:lpwstr>
  </property>
</Properties>
</file>