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23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822C2-80CB-B8BD-C755-94AF5463C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8014FD-7110-950D-BF16-D035302FFE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E8C02-6104-F248-9614-B769C3535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21DB-4AA5-4AE4-B8C1-B774EAE20BA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48890-2279-E0FE-1CCD-C9A8A39C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E67D7-C8C0-9257-6853-D613D3F55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349F1-C5A3-4DE0-8B6C-C9EFBF4E0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4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3F495-EA82-923F-2689-3A6FB4920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938BD-334C-F5F6-7F9C-4B8AB72AE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EDE7E-1BFF-BDF6-41D1-600DE2F27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21DB-4AA5-4AE4-B8C1-B774EAE20BA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529BA-9EE9-D6D3-12F9-E6F383DFC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9201D-2E30-C9E7-527D-1C80CE7F5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349F1-C5A3-4DE0-8B6C-C9EFBF4E0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56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AF5E9-3AE2-565E-CB64-10BFCDEF6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B7E48-2E2E-74FA-9BF1-C48F69825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296AF-BB78-C09D-2053-915D6D7A8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21DB-4AA5-4AE4-B8C1-B774EAE20BA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51E9E-37DB-0B54-5193-4E33D2C8F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B7165-ADE7-C8F1-4C43-EB38B50EA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349F1-C5A3-4DE0-8B6C-C9EFBF4E0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78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9ED34-FC72-C307-976C-4CC503746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3C7DB-A89D-B52B-27FB-52FB06BCD0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F7EE9-DBED-A6BB-B495-CD46E2814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1A11DC-1F2C-2447-E83C-EF3874B1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21DB-4AA5-4AE4-B8C1-B774EAE20BA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FA2F8-B8AE-E8B0-C8EE-161F3C3B1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2AEE5B-D77D-46A6-B82A-3B0DDEE16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349F1-C5A3-4DE0-8B6C-C9EFBF4E0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79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E2A4C-4BD8-497A-7636-9BEB901B3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335F6-1818-3A66-FE6D-73FADA3C4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DAF04C-B875-D335-05AE-68EAF7A48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93A0F3-98DB-1BE4-EABC-7915A21273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E767DC-D2D2-8458-EB8C-5AAD08184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0910F8-C5C2-253D-C45C-3E90E293B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21DB-4AA5-4AE4-B8C1-B774EAE20BA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969C6F-A7AC-B363-F0B7-88370E0F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A4D394-0AD7-0828-88F0-31599A0B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349F1-C5A3-4DE0-8B6C-C9EFBF4E0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22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C8BD5-FCE2-9E31-DEC3-397C381E7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261228-596B-4DCC-1BE8-23B986665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21DB-4AA5-4AE4-B8C1-B774EAE20BA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6DD296-45B8-823B-DA02-778BEB7B8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67CB97-D569-2A22-608B-9AFDB6005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349F1-C5A3-4DE0-8B6C-C9EFBF4E0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284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AB07C3-BF86-789B-0275-CC7223EB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21DB-4AA5-4AE4-B8C1-B774EAE20BA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43DA2C-1F03-F6D2-CE83-F76AEAD1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42BEC-57FF-ACDC-8108-24BB9CE05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349F1-C5A3-4DE0-8B6C-C9EFBF4E0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883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18B3A-4359-8FA5-B2F3-6F55FBF9E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AEDF4-F423-1250-CFB9-7ECF33381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20586-D84D-3633-B54A-3F9BE5A36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D03DC1-5705-2BAF-8DE4-18B7152B2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21DB-4AA5-4AE4-B8C1-B774EAE20BA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C9F518-8887-0049-ADC9-B2460C7CF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48C96F-5DE4-EBC1-4BC8-7D6E9579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349F1-C5A3-4DE0-8B6C-C9EFBF4E0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15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1593B-9F8B-7798-9A0B-19A0F4471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94830E-9543-077A-B363-1AACBE1841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97D4B-7501-2115-E20F-093DA6ADA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3C0BFB-BCA5-6F80-09E1-28027E8F8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21DB-4AA5-4AE4-B8C1-B774EAE20BA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BFDDBC-D9C1-13A8-E2AC-EA350D311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66EFF1-6464-A1CC-3767-F3369818D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349F1-C5A3-4DE0-8B6C-C9EFBF4E0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23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B2424-D2EE-8FDC-6F02-AB6C5AFE8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8BA61-01D0-AE3A-DFD3-40421F0C5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5EFD7-FF7C-1003-7C19-AF089CE76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21DB-4AA5-4AE4-B8C1-B774EAE20BA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21B67-AB5D-60A2-A5DD-DFF6CE61C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43BA1-9789-8CA0-9086-4E886B77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349F1-C5A3-4DE0-8B6C-C9EFBF4E0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8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C1726E-F14E-F54D-2836-F87976AF8A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D30E2D-AE41-1295-93CF-BC92E46F6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3ECB3-EDBA-5801-836A-6186B750C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21DB-4AA5-4AE4-B8C1-B774EAE20BA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A0EE0-FD33-01A7-0E0E-1548FC27E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4722F-C8F5-F684-43FB-FE38AF5E2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349F1-C5A3-4DE0-8B6C-C9EFBF4E0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147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ACCE22-AB84-5E67-6696-9FA351ED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B076C-D5FC-5905-B2B0-BE92B8A63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558D8-6383-B32B-3744-926B8B9BDB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7B21DB-4AA5-4AE4-B8C1-B774EAE20BA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CBCE5-13F2-CCAA-640A-D5801B782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59966-31FD-EAA3-9197-069322DCA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B349F1-C5A3-4DE0-8B6C-C9EFBF4E0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098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bethbr@inventidaho.com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627FF6-6A33-14B6-6392-A5460D825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33" y="731549"/>
            <a:ext cx="4493932" cy="34250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195B4A-C6FE-A1AF-A65E-B8123D764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011" y="761999"/>
            <a:ext cx="2120450" cy="33695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0FA60A-3FC5-BEEB-6EA6-EE8B0B243448}"/>
              </a:ext>
            </a:extLst>
          </p:cNvPr>
          <p:cNvSpPr txBox="1"/>
          <p:nvPr/>
        </p:nvSpPr>
        <p:spPr>
          <a:xfrm>
            <a:off x="0" y="4351647"/>
            <a:ext cx="44939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ffectLst/>
              </a:rPr>
              <a:t>The </a:t>
            </a:r>
            <a:r>
              <a:rPr lang="en-US" b="1" dirty="0">
                <a:effectLst/>
              </a:rPr>
              <a:t>Invent Idaho MISSION </a:t>
            </a:r>
            <a:r>
              <a:rPr lang="en-US" dirty="0">
                <a:effectLst/>
              </a:rPr>
              <a:t>is to:</a:t>
            </a:r>
          </a:p>
          <a:p>
            <a:pPr algn="ctr"/>
            <a:r>
              <a:rPr lang="en-US" b="1" dirty="0">
                <a:effectLst/>
              </a:rPr>
              <a:t>Inspire, encourage, and recognize students</a:t>
            </a:r>
          </a:p>
          <a:p>
            <a:pPr algn="ctr"/>
            <a:r>
              <a:rPr lang="en-US" b="1" dirty="0">
                <a:effectLst/>
              </a:rPr>
              <a:t> for their inventions, designs, and innovations.</a:t>
            </a:r>
            <a:endParaRPr lang="en-US" dirty="0">
              <a:effectLst/>
            </a:endParaRPr>
          </a:p>
        </p:txBody>
      </p:sp>
      <p:pic>
        <p:nvPicPr>
          <p:cNvPr id="15" name="Picture 4" descr="alex and ellen.jpg">
            <a:extLst>
              <a:ext uri="{FF2B5EF4-FFF2-40B4-BE49-F238E27FC236}">
                <a16:creationId xmlns:a16="http://schemas.microsoft.com/office/drawing/2014/main" id="{7959C88A-EEBF-F444-B5D8-E360526E8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033" y="761999"/>
            <a:ext cx="2743200" cy="3319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15A390D-96BF-51E0-B54D-1ED5BC1D1315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218917-FA34-98DF-44B7-5A10C2FF3D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489" y="4243825"/>
            <a:ext cx="3387421" cy="254056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7D9869-9BDC-B0F5-1354-717A760A63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898" y="4267057"/>
            <a:ext cx="3325470" cy="2494103"/>
          </a:xfrm>
          <a:prstGeom prst="rect">
            <a:avLst/>
          </a:prstGeom>
          <a:ln>
            <a:solidFill>
              <a:schemeClr val="accent1">
                <a:alpha val="96000"/>
              </a:schemeClr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60AB4DB-90AC-E897-4391-29C0E9145766}"/>
              </a:ext>
            </a:extLst>
          </p:cNvPr>
          <p:cNvSpPr txBox="1"/>
          <p:nvPr/>
        </p:nvSpPr>
        <p:spPr>
          <a:xfrm>
            <a:off x="233341" y="5667737"/>
            <a:ext cx="42605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Free to enter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Professional Development Workshops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Invention Education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Lifelong skills</a:t>
            </a:r>
          </a:p>
        </p:txBody>
      </p:sp>
    </p:spTree>
    <p:extLst>
      <p:ext uri="{BB962C8B-B14F-4D97-AF65-F5344CB8AC3E}">
        <p14:creationId xmlns:p14="http://schemas.microsoft.com/office/powerpoint/2010/main" val="887926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D9A0444E-485F-B844-4134-9C7035471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231" y="0"/>
            <a:ext cx="52975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17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AFDB1A-EB17-390A-3CDB-B7D311E81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29363" y="4078265"/>
            <a:ext cx="2286319" cy="23857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9FE66A-D458-1D5A-EDFE-248AFC6B7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2528" y="3714818"/>
            <a:ext cx="2775529" cy="27979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F5A432-6E8F-CAF4-9B23-A362AEE5F3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685" y="345224"/>
            <a:ext cx="2185015" cy="33695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30B3EA-87A4-0A88-8584-43E0D8E8FD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641" y="345224"/>
            <a:ext cx="2624225" cy="2966012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DCD78819-1EE5-2DC3-B0FA-FC1ED5A067C6}"/>
              </a:ext>
            </a:extLst>
          </p:cNvPr>
          <p:cNvSpPr/>
          <p:nvPr/>
        </p:nvSpPr>
        <p:spPr>
          <a:xfrm>
            <a:off x="4018614" y="1495721"/>
            <a:ext cx="1246113" cy="66501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A3063361-8399-1B82-22DF-BB2D5D180B51}"/>
              </a:ext>
            </a:extLst>
          </p:cNvPr>
          <p:cNvSpPr/>
          <p:nvPr/>
        </p:nvSpPr>
        <p:spPr>
          <a:xfrm>
            <a:off x="4115596" y="4606141"/>
            <a:ext cx="1246113" cy="66501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FB7EA-F5CC-DBDD-322A-40F7C6C51D2E}"/>
              </a:ext>
            </a:extLst>
          </p:cNvPr>
          <p:cNvSpPr/>
          <p:nvPr/>
        </p:nvSpPr>
        <p:spPr>
          <a:xfrm>
            <a:off x="8144867" y="345224"/>
            <a:ext cx="415797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Repeat Inventors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A5C8AA-7820-C89E-9C75-B2B4E5F59BBC}"/>
              </a:ext>
            </a:extLst>
          </p:cNvPr>
          <p:cNvSpPr txBox="1"/>
          <p:nvPr/>
        </p:nvSpPr>
        <p:spPr>
          <a:xfrm>
            <a:off x="4115596" y="3075709"/>
            <a:ext cx="1047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grade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CBD0F8-131C-D903-283A-E68C2CA83854}"/>
              </a:ext>
            </a:extLst>
          </p:cNvPr>
          <p:cNvSpPr txBox="1"/>
          <p:nvPr/>
        </p:nvSpPr>
        <p:spPr>
          <a:xfrm>
            <a:off x="8429300" y="2382227"/>
            <a:ext cx="2185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U.S. Patent Awarded June, 2026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472D9D-4D1E-C28B-3C12-CBD7D2BA55FF}"/>
              </a:ext>
            </a:extLst>
          </p:cNvPr>
          <p:cNvSpPr txBox="1"/>
          <p:nvPr/>
        </p:nvSpPr>
        <p:spPr>
          <a:xfrm flipH="1">
            <a:off x="4132607" y="5567277"/>
            <a:ext cx="846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EC30DC-B674-B5C4-A63D-EE17166EF2E6}"/>
              </a:ext>
            </a:extLst>
          </p:cNvPr>
          <p:cNvSpPr txBox="1"/>
          <p:nvPr/>
        </p:nvSpPr>
        <p:spPr>
          <a:xfrm>
            <a:off x="8614992" y="4606141"/>
            <a:ext cx="16088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2026 National Invention Convention Global Change Award Winner</a:t>
            </a:r>
          </a:p>
        </p:txBody>
      </p:sp>
    </p:spTree>
    <p:extLst>
      <p:ext uri="{BB962C8B-B14F-4D97-AF65-F5344CB8AC3E}">
        <p14:creationId xmlns:p14="http://schemas.microsoft.com/office/powerpoint/2010/main" val="1373435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1D59B3-458B-2CD8-3043-6A153331C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7" b="1039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D87DE0-0328-B18C-D330-4BCD144EBC09}"/>
              </a:ext>
            </a:extLst>
          </p:cNvPr>
          <p:cNvSpPr txBox="1"/>
          <p:nvPr/>
        </p:nvSpPr>
        <p:spPr>
          <a:xfrm>
            <a:off x="7531610" y="2434201"/>
            <a:ext cx="4189335" cy="3742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Contact: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Beth Brubaker </a:t>
            </a:r>
            <a:r>
              <a:rPr lang="en-US" sz="2400" dirty="0">
                <a:hlinkClick r:id="rId3"/>
              </a:rPr>
              <a:t>bethbr@inventidaho.com</a:t>
            </a:r>
            <a:endParaRPr lang="en-US" sz="24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Shelley Pressley, State Director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Shelley.pressley@gmail.com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Or your </a:t>
            </a:r>
            <a:r>
              <a:rPr lang="en-US" sz="2400" b="1" dirty="0"/>
              <a:t>Regional Coordinator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F756D2-5F0E-E978-8873-EF0A548C83C0}"/>
              </a:ext>
            </a:extLst>
          </p:cNvPr>
          <p:cNvSpPr txBox="1"/>
          <p:nvPr/>
        </p:nvSpPr>
        <p:spPr>
          <a:xfrm>
            <a:off x="8229599" y="817418"/>
            <a:ext cx="39593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Learn more </a:t>
            </a:r>
            <a:r>
              <a:rPr lang="en-US" b="1" dirty="0"/>
              <a:t>and</a:t>
            </a:r>
          </a:p>
          <a:p>
            <a:pPr algn="ctr"/>
            <a:r>
              <a:rPr lang="en-US" sz="2800" b="1" dirty="0"/>
              <a:t>REGISTER:</a:t>
            </a:r>
          </a:p>
          <a:p>
            <a:pPr algn="ctr"/>
            <a:r>
              <a:rPr lang="en-US" sz="2800" b="1" dirty="0"/>
              <a:t>www.inventidaho.com</a:t>
            </a:r>
          </a:p>
        </p:txBody>
      </p:sp>
    </p:spTree>
    <p:extLst>
      <p:ext uri="{BB962C8B-B14F-4D97-AF65-F5344CB8AC3E}">
        <p14:creationId xmlns:p14="http://schemas.microsoft.com/office/powerpoint/2010/main" val="613972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93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Beth Brubaker</dc:creator>
  <cp:lastModifiedBy>Beth Brubaker</cp:lastModifiedBy>
  <cp:revision>9</cp:revision>
  <dcterms:created xsi:type="dcterms:W3CDTF">2026-04-30T19:49:52Z</dcterms:created>
  <dcterms:modified xsi:type="dcterms:W3CDTF">2026-10-10T17:12:36Z</dcterms:modified>
</cp:coreProperties>
</file>