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embeddedFontLst>
    <p:embeddedFont>
      <p:font typeface="Poppins"/>
      <p:regular r:id="rId27"/>
      <p:bold r:id="rId28"/>
      <p:italic r:id="rId29"/>
      <p:boldItalic r:id="rId30"/>
    </p:embeddedFont>
    <p:embeddedFont>
      <p:font typeface="Oswald Light"/>
      <p:regular r:id="rId31"/>
      <p:bold r:id="rId32"/>
    </p:embeddedFont>
    <p:embeddedFont>
      <p:font typeface="Aleo"/>
      <p:regular r:id="rId33"/>
      <p:bold r:id="rId34"/>
      <p:italic r:id="rId35"/>
      <p:boldItalic r:id="rId36"/>
    </p:embeddedFont>
    <p:embeddedFont>
      <p:font typeface="Zilla Slab"/>
      <p:regular r:id="rId37"/>
      <p:bold r:id="rId38"/>
      <p:italic r:id="rId39"/>
    </p:embeddedFont>
    <p:embeddedFont>
      <p:font typeface="Poppins SemiBold"/>
      <p:regular r:id="rId40"/>
      <p:bold r:id="rId41"/>
      <p:italic r:id="rId42"/>
      <p:boldItalic r:id="rId43"/>
    </p:embeddedFont>
    <p:embeddedFont>
      <p:font typeface="Oswald"/>
      <p:regular r:id="rId44"/>
      <p:bold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816">
          <p15:clr>
            <a:srgbClr val="A4A3A4"/>
          </p15:clr>
        </p15:guide>
        <p15:guide id="2" pos="3840">
          <p15:clr>
            <a:srgbClr val="A4A3A4"/>
          </p15:clr>
        </p15:guide>
      </p15:sldGuideLst>
    </p:ext>
    <p:ext uri="GoogleSlidesCustomDataVersion2">
      <go:slidesCustomData xmlns:go="http://customooxmlschemas.google.com/" r:id="rId46" roundtripDataSignature="AMtx7mihi7cjkOzDoNc4PB8HYMmhfYmCh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816"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SemiBold-regular.fntdata"/><Relationship Id="rId20" Type="http://schemas.openxmlformats.org/officeDocument/2006/relationships/slide" Target="slides/slide15.xml"/><Relationship Id="rId42" Type="http://schemas.openxmlformats.org/officeDocument/2006/relationships/font" Target="fonts/PoppinsSemiBold-italic.fntdata"/><Relationship Id="rId41" Type="http://schemas.openxmlformats.org/officeDocument/2006/relationships/font" Target="fonts/PoppinsSemiBold-bold.fntdata"/><Relationship Id="rId22" Type="http://schemas.openxmlformats.org/officeDocument/2006/relationships/slide" Target="slides/slide17.xml"/><Relationship Id="rId44" Type="http://schemas.openxmlformats.org/officeDocument/2006/relationships/font" Target="fonts/Oswald-regular.fntdata"/><Relationship Id="rId21" Type="http://schemas.openxmlformats.org/officeDocument/2006/relationships/slide" Target="slides/slide16.xml"/><Relationship Id="rId43" Type="http://schemas.openxmlformats.org/officeDocument/2006/relationships/font" Target="fonts/PoppinsSemiBold-boldItalic.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Oswa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oppins-bold.fntdata"/><Relationship Id="rId27" Type="http://schemas.openxmlformats.org/officeDocument/2006/relationships/font" Target="fonts/Poppi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Light-regular.fntdata"/><Relationship Id="rId30" Type="http://schemas.openxmlformats.org/officeDocument/2006/relationships/font" Target="fonts/Poppins-boldItalic.fntdata"/><Relationship Id="rId11" Type="http://schemas.openxmlformats.org/officeDocument/2006/relationships/slide" Target="slides/slide6.xml"/><Relationship Id="rId33" Type="http://schemas.openxmlformats.org/officeDocument/2006/relationships/font" Target="fonts/Aleo-regular.fntdata"/><Relationship Id="rId10" Type="http://schemas.openxmlformats.org/officeDocument/2006/relationships/slide" Target="slides/slide5.xml"/><Relationship Id="rId32" Type="http://schemas.openxmlformats.org/officeDocument/2006/relationships/font" Target="fonts/OswaldLight-bold.fntdata"/><Relationship Id="rId13" Type="http://schemas.openxmlformats.org/officeDocument/2006/relationships/slide" Target="slides/slide8.xml"/><Relationship Id="rId35" Type="http://schemas.openxmlformats.org/officeDocument/2006/relationships/font" Target="fonts/Aleo-italic.fntdata"/><Relationship Id="rId12" Type="http://schemas.openxmlformats.org/officeDocument/2006/relationships/slide" Target="slides/slide7.xml"/><Relationship Id="rId34" Type="http://schemas.openxmlformats.org/officeDocument/2006/relationships/font" Target="fonts/Aleo-bold.fntdata"/><Relationship Id="rId15" Type="http://schemas.openxmlformats.org/officeDocument/2006/relationships/slide" Target="slides/slide10.xml"/><Relationship Id="rId37" Type="http://schemas.openxmlformats.org/officeDocument/2006/relationships/font" Target="fonts/ZillaSlab-regular.fntdata"/><Relationship Id="rId14" Type="http://schemas.openxmlformats.org/officeDocument/2006/relationships/slide" Target="slides/slide9.xml"/><Relationship Id="rId36" Type="http://schemas.openxmlformats.org/officeDocument/2006/relationships/font" Target="fonts/Aleo-boldItalic.fntdata"/><Relationship Id="rId17" Type="http://schemas.openxmlformats.org/officeDocument/2006/relationships/slide" Target="slides/slide12.xml"/><Relationship Id="rId39" Type="http://schemas.openxmlformats.org/officeDocument/2006/relationships/font" Target="fonts/ZillaSlab-italic.fntdata"/><Relationship Id="rId16" Type="http://schemas.openxmlformats.org/officeDocument/2006/relationships/slide" Target="slides/slide11.xml"/><Relationship Id="rId38" Type="http://schemas.openxmlformats.org/officeDocument/2006/relationships/font" Target="fonts/ZillaSlab-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pc="0" sz="1200" u="none" cap="none" strike="noStrike">
                <a:solidFill>
                  <a:schemeClr val="dk1"/>
                </a:solidFill>
                <a:latin typeface="Calibri"/>
                <a:ea typeface="Calibri"/>
                <a:cs typeface="Calibri"/>
                <a:sym typeface="Calibri"/>
              </a:rPr>
              <a:t>‹#›</a:t>
            </a:fld>
            <a:endParaRPr b="0" i="0" spc="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 name="Google Shape;8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Good morning!</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85" name="Google Shape;8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h66626d2e77895d6a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h66626d2e77895d6a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h66626d2e77895d6a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h66626d2e77895d6a_1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h66626d2e77895d6a_1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h66626d2e77895d6a_1_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h66626d2e77895d6a_1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h66626d2e77895d6a_1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8" name="Google Shape;118;h66626d2e77895d6a_1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h66626d2e77895d6a_1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h66626d2e77895d6a_1_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 name="Google Shape;124;h66626d2e77895d6a_1_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h66626d2e77895d6a_1_6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h66626d2e77895d6a_1_6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 name="Google Shape;130;h66626d2e77895d6a_1_6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h66626d2e77895d6a_1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h66626d2e77895d6a_1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h66626d2e77895d6a_1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h66626d2e77895d6a_1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h66626d2e77895d6a_1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h66626d2e77895d6a_1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12126"/>
              </a:buClr>
              <a:buSzPts val="1200"/>
              <a:buFont typeface="Arial"/>
              <a:buNone/>
            </a:pPr>
            <a:r>
              <a:rPr b="0" i="0" lang="en-US">
                <a:solidFill>
                  <a:srgbClr val="212126"/>
                </a:solidFill>
                <a:latin typeface="Arial"/>
                <a:ea typeface="Arial"/>
                <a:cs typeface="Arial"/>
                <a:sym typeface="Arial"/>
              </a:rPr>
              <a:t>The Lemelson Foundation has been investing in research and models to examine what real-world learning looks like, through invention education. </a:t>
            </a:r>
            <a:endParaRPr/>
          </a:p>
          <a:p>
            <a:pPr indent="0" lvl="0" marL="0" rtl="0" algn="l">
              <a:lnSpc>
                <a:spcPct val="100000"/>
              </a:lnSpc>
              <a:spcBef>
                <a:spcPts val="0"/>
              </a:spcBef>
              <a:spcAft>
                <a:spcPts val="0"/>
              </a:spcAft>
              <a:buSzPts val="1400"/>
              <a:buNone/>
            </a:pPr>
            <a:r>
              <a:t/>
            </a:r>
            <a:endParaRPr b="0" i="0">
              <a:solidFill>
                <a:srgbClr val="212126"/>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a:solidFill>
                  <a:srgbClr val="212126"/>
                </a:solidFill>
                <a:latin typeface="Arial"/>
                <a:ea typeface="Arial"/>
                <a:cs typeface="Arial"/>
                <a:sym typeface="Arial"/>
              </a:rPr>
              <a:t>Simply put, invention education is students identifying problems they care about and utilizing the invention process to solve them. </a:t>
            </a:r>
            <a:endParaRPr/>
          </a:p>
          <a:p>
            <a:pPr indent="0" lvl="0" marL="0" rtl="0" algn="l">
              <a:lnSpc>
                <a:spcPct val="100000"/>
              </a:lnSpc>
              <a:spcBef>
                <a:spcPts val="0"/>
              </a:spcBef>
              <a:spcAft>
                <a:spcPts val="0"/>
              </a:spcAft>
              <a:buSzPts val="1400"/>
              <a:buNone/>
            </a:pPr>
            <a:r>
              <a:t/>
            </a:r>
            <a:endParaRPr b="0" i="0">
              <a:solidFill>
                <a:srgbClr val="212126"/>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a:solidFill>
                  <a:srgbClr val="212126"/>
                </a:solidFill>
                <a:latin typeface="Arial"/>
                <a:ea typeface="Arial"/>
                <a:cs typeface="Arial"/>
                <a:sym typeface="Arial"/>
              </a:rPr>
              <a:t>For example: </a:t>
            </a:r>
            <a:endParaRPr/>
          </a:p>
          <a:p>
            <a:pPr indent="0" lvl="0" marL="0" rtl="0" algn="l">
              <a:lnSpc>
                <a:spcPct val="100000"/>
              </a:lnSpc>
              <a:spcBef>
                <a:spcPts val="0"/>
              </a:spcBef>
              <a:spcAft>
                <a:spcPts val="0"/>
              </a:spcAft>
              <a:buSzPts val="1400"/>
              <a:buNone/>
            </a:pPr>
            <a:r>
              <a:t/>
            </a:r>
            <a:endParaRPr b="0" i="0">
              <a:solidFill>
                <a:srgbClr val="21212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0">
              <a:solidFill>
                <a:srgbClr val="212126"/>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a:solidFill>
                  <a:srgbClr val="222222"/>
                </a:solidFill>
                <a:latin typeface="Arial"/>
                <a:ea typeface="Arial"/>
                <a:cs typeface="Arial"/>
                <a:sym typeface="Arial"/>
              </a:rPr>
              <a:t>Alyssa in the 5</a:t>
            </a:r>
            <a:r>
              <a:rPr b="0" baseline="30000" i="0" lang="en-US">
                <a:solidFill>
                  <a:srgbClr val="222222"/>
                </a:solidFill>
                <a:latin typeface="Arial"/>
                <a:ea typeface="Arial"/>
                <a:cs typeface="Arial"/>
                <a:sym typeface="Arial"/>
              </a:rPr>
              <a:t>th</a:t>
            </a:r>
            <a:r>
              <a:rPr b="0" i="0" lang="en-US">
                <a:solidFill>
                  <a:srgbClr val="222222"/>
                </a:solidFill>
                <a:latin typeface="Arial"/>
                <a:ea typeface="Arial"/>
                <a:cs typeface="Arial"/>
                <a:sym typeface="Arial"/>
              </a:rPr>
              <a:t> grade created a remote-controlled robot to serve as a crossing guard to combat injuries young people were having getting to school.</a:t>
            </a:r>
            <a:endParaRPr b="0" i="0">
              <a:solidFill>
                <a:srgbClr val="212126"/>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a:solidFill>
                  <a:srgbClr val="212126"/>
                </a:solidFill>
                <a:latin typeface="Arial"/>
                <a:ea typeface="Arial"/>
                <a:cs typeface="Arial"/>
                <a:sym typeface="Arial"/>
              </a:rPr>
              <a:t>13-year-old Jianna from Michigan invented a device to detect Red-30, which she is deathly allergic to. </a:t>
            </a:r>
            <a:endParaRPr/>
          </a:p>
          <a:p>
            <a:pPr indent="0" lvl="0" marL="0" rtl="0" algn="l">
              <a:lnSpc>
                <a:spcPct val="100000"/>
              </a:lnSpc>
              <a:spcBef>
                <a:spcPts val="0"/>
              </a:spcBef>
              <a:spcAft>
                <a:spcPts val="0"/>
              </a:spcAft>
              <a:buSzPts val="1400"/>
              <a:buNone/>
            </a:pPr>
            <a:r>
              <a:rPr b="0" i="0" lang="en-US">
                <a:solidFill>
                  <a:srgbClr val="212126"/>
                </a:solidFill>
                <a:latin typeface="Arial"/>
                <a:ea typeface="Arial"/>
                <a:cs typeface="Arial"/>
                <a:sym typeface="Arial"/>
              </a:rPr>
              <a:t>Daniela Blanco of New York University, invented a more sustainable nylon production model. Nylon is everywhere in the clothing we wear.  She worked to reduce waster in energy and materials and reduce carbon emissions. </a:t>
            </a:r>
            <a:endParaRPr/>
          </a:p>
          <a:p>
            <a:pPr indent="0" lvl="0" marL="0" rtl="0" algn="l">
              <a:lnSpc>
                <a:spcPct val="100000"/>
              </a:lnSpc>
              <a:spcBef>
                <a:spcPts val="0"/>
              </a:spcBef>
              <a:spcAft>
                <a:spcPts val="0"/>
              </a:spcAft>
              <a:buSzPts val="1400"/>
              <a:buNone/>
            </a:pPr>
            <a:r>
              <a:t/>
            </a:r>
            <a:endParaRPr b="0" i="0">
              <a:solidFill>
                <a:srgbClr val="212126"/>
              </a:solidFill>
              <a:latin typeface="Arial"/>
              <a:ea typeface="Arial"/>
              <a:cs typeface="Arial"/>
              <a:sym typeface="Arial"/>
            </a:endParaRPr>
          </a:p>
          <a:p>
            <a:pPr indent="0" lvl="0" marL="0" rtl="0" algn="l">
              <a:lnSpc>
                <a:spcPct val="100000"/>
              </a:lnSpc>
              <a:spcBef>
                <a:spcPts val="0"/>
              </a:spcBef>
              <a:spcAft>
                <a:spcPts val="0"/>
              </a:spcAft>
              <a:buSzPts val="1400"/>
              <a:buNone/>
            </a:pPr>
            <a:r>
              <a:rPr b="0" i="0" lang="en-US">
                <a:solidFill>
                  <a:srgbClr val="212126"/>
                </a:solidFill>
                <a:latin typeface="Arial"/>
                <a:ea typeface="Arial"/>
                <a:cs typeface="Arial"/>
                <a:sym typeface="Arial"/>
              </a:rPr>
              <a:t>When we allow people to choose problems they care about, they dream big and they develop skills to make them a reality. </a:t>
            </a:r>
            <a:endParaRPr/>
          </a:p>
          <a:p>
            <a:pPr indent="0" lvl="0" marL="0" rtl="0" algn="l">
              <a:lnSpc>
                <a:spcPct val="100000"/>
              </a:lnSpc>
              <a:spcBef>
                <a:spcPts val="0"/>
              </a:spcBef>
              <a:spcAft>
                <a:spcPts val="0"/>
              </a:spcAft>
              <a:buSzPts val="1400"/>
              <a:buNone/>
            </a:pPr>
            <a:r>
              <a:t/>
            </a:r>
            <a:endParaRPr b="0" i="0">
              <a:solidFill>
                <a:srgbClr val="21212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0">
              <a:solidFill>
                <a:srgbClr val="21212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48" name="Google Shape;14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Invention education is way of teaching and learning. There are many models across the country who are doing this effectively.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When we look across the invention education ecosystem we notice the following: </a:t>
            </a:r>
            <a:endParaRPr/>
          </a:p>
          <a:p>
            <a:pPr indent="-228600" lvl="0" marL="285750" rtl="0" algn="l">
              <a:lnSpc>
                <a:spcPct val="90000"/>
              </a:lnSpc>
              <a:spcBef>
                <a:spcPts val="0"/>
              </a:spcBef>
              <a:spcAft>
                <a:spcPts val="0"/>
              </a:spcAft>
              <a:buClr>
                <a:schemeClr val="dk1"/>
              </a:buClr>
              <a:buSzPts val="1200"/>
              <a:buFont typeface="Arial"/>
              <a:buChar char="•"/>
            </a:pPr>
            <a:r>
              <a:rPr lang="en-US" sz="1200">
                <a:latin typeface="Poppins"/>
                <a:ea typeface="Poppins"/>
                <a:cs typeface="Poppins"/>
                <a:sym typeface="Poppins"/>
              </a:rPr>
              <a:t>A problem-finding or defining stage </a:t>
            </a:r>
            <a:r>
              <a:rPr b="1" lang="en-US" sz="1200">
                <a:latin typeface="Poppins"/>
                <a:ea typeface="Poppins"/>
                <a:cs typeface="Poppins"/>
                <a:sym typeface="Poppins"/>
              </a:rPr>
              <a:t>(Young people find problems they care about)</a:t>
            </a:r>
            <a:endParaRPr/>
          </a:p>
          <a:p>
            <a:pPr indent="-228600" lvl="0" marL="285750" rtl="0" algn="l">
              <a:lnSpc>
                <a:spcPct val="90000"/>
              </a:lnSpc>
              <a:spcBef>
                <a:spcPts val="600"/>
              </a:spcBef>
              <a:spcAft>
                <a:spcPts val="0"/>
              </a:spcAft>
              <a:buClr>
                <a:schemeClr val="dk1"/>
              </a:buClr>
              <a:buSzPts val="1200"/>
              <a:buFont typeface="Arial"/>
              <a:buChar char="•"/>
            </a:pPr>
            <a:r>
              <a:rPr lang="en-US" sz="1200">
                <a:latin typeface="Poppins"/>
                <a:ea typeface="Poppins"/>
                <a:cs typeface="Poppins"/>
                <a:sym typeface="Poppins"/>
              </a:rPr>
              <a:t>Open-ended inquiry to solve real-world problems </a:t>
            </a:r>
            <a:r>
              <a:rPr b="1" lang="en-US" sz="1200">
                <a:latin typeface="Poppins"/>
                <a:ea typeface="Poppins"/>
                <a:cs typeface="Poppins"/>
                <a:sym typeface="Poppins"/>
              </a:rPr>
              <a:t>(There isn’t a right or wrong answer)</a:t>
            </a:r>
            <a:endParaRPr/>
          </a:p>
          <a:p>
            <a:pPr indent="-228600" lvl="0" marL="285750" rtl="0" algn="l">
              <a:lnSpc>
                <a:spcPct val="90000"/>
              </a:lnSpc>
              <a:spcBef>
                <a:spcPts val="600"/>
              </a:spcBef>
              <a:spcAft>
                <a:spcPts val="0"/>
              </a:spcAft>
              <a:buClr>
                <a:schemeClr val="dk1"/>
              </a:buClr>
              <a:buSzPts val="1200"/>
              <a:buFont typeface="Arial"/>
              <a:buChar char="•"/>
            </a:pPr>
            <a:r>
              <a:rPr lang="en-US" sz="1200">
                <a:latin typeface="Poppins"/>
                <a:ea typeface="Poppins"/>
                <a:cs typeface="Poppins"/>
                <a:sym typeface="Poppins"/>
              </a:rPr>
              <a:t>Teamwork and collaboration within and beyond the team </a:t>
            </a:r>
            <a:r>
              <a:rPr b="1" lang="en-US" sz="1200">
                <a:latin typeface="Poppins"/>
                <a:ea typeface="Poppins"/>
                <a:cs typeface="Poppins"/>
                <a:sym typeface="Poppins"/>
              </a:rPr>
              <a:t>(Students learn how to work with others)</a:t>
            </a:r>
            <a:endParaRPr/>
          </a:p>
          <a:p>
            <a:pPr indent="-228600" lvl="0" marL="285750" rtl="0" algn="l">
              <a:lnSpc>
                <a:spcPct val="90000"/>
              </a:lnSpc>
              <a:spcBef>
                <a:spcPts val="600"/>
              </a:spcBef>
              <a:spcAft>
                <a:spcPts val="0"/>
              </a:spcAft>
              <a:buClr>
                <a:schemeClr val="dk1"/>
              </a:buClr>
              <a:buSzPts val="1200"/>
              <a:buFont typeface="Arial"/>
              <a:buChar char="•"/>
            </a:pPr>
            <a:r>
              <a:rPr lang="en-US" sz="1200">
                <a:latin typeface="Poppins"/>
                <a:ea typeface="Poppins"/>
                <a:cs typeface="Poppins"/>
                <a:sym typeface="Poppins"/>
              </a:rPr>
              <a:t>Mentors and others from the larger community </a:t>
            </a:r>
            <a:r>
              <a:rPr b="1" lang="en-US" sz="1200">
                <a:latin typeface="Poppins"/>
                <a:ea typeface="Poppins"/>
                <a:cs typeface="Poppins"/>
                <a:sym typeface="Poppins"/>
              </a:rPr>
              <a:t>(There’s engagement from other learning providers – educators do not have to know everything)</a:t>
            </a:r>
            <a:endParaRPr/>
          </a:p>
          <a:p>
            <a:pPr indent="-228600" lvl="0" marL="285750" rtl="0" algn="l">
              <a:lnSpc>
                <a:spcPct val="90000"/>
              </a:lnSpc>
              <a:spcBef>
                <a:spcPts val="600"/>
              </a:spcBef>
              <a:spcAft>
                <a:spcPts val="0"/>
              </a:spcAft>
              <a:buClr>
                <a:schemeClr val="dk1"/>
              </a:buClr>
              <a:buSzPts val="1200"/>
              <a:buFont typeface="Arial"/>
              <a:buChar char="•"/>
            </a:pPr>
            <a:r>
              <a:rPr lang="en-US" sz="1200">
                <a:latin typeface="Poppins"/>
                <a:ea typeface="Poppins"/>
                <a:cs typeface="Poppins"/>
                <a:sym typeface="Poppins"/>
              </a:rPr>
              <a:t>Iterative and recursive learning and design cycles </a:t>
            </a:r>
            <a:r>
              <a:rPr b="1" lang="en-US" sz="1200">
                <a:latin typeface="Poppins"/>
                <a:ea typeface="Poppins"/>
                <a:cs typeface="Poppins"/>
                <a:sym typeface="Poppins"/>
              </a:rPr>
              <a:t>(Students continue to redesign based on data and feedback)</a:t>
            </a:r>
            <a:endParaRPr/>
          </a:p>
          <a:p>
            <a:pPr indent="-228600" lvl="0" marL="285750" rtl="0" algn="l">
              <a:lnSpc>
                <a:spcPct val="90000"/>
              </a:lnSpc>
              <a:spcBef>
                <a:spcPts val="600"/>
              </a:spcBef>
              <a:spcAft>
                <a:spcPts val="0"/>
              </a:spcAft>
              <a:buClr>
                <a:schemeClr val="dk1"/>
              </a:buClr>
              <a:buSzPts val="1200"/>
              <a:buFont typeface="Arial"/>
              <a:buChar char="•"/>
            </a:pPr>
            <a:r>
              <a:rPr lang="en-US" sz="1200">
                <a:latin typeface="Poppins"/>
                <a:ea typeface="Poppins"/>
                <a:cs typeface="Poppins"/>
                <a:sym typeface="Poppins"/>
              </a:rPr>
              <a:t>Embracing learning from failure and uncertainty </a:t>
            </a:r>
            <a:r>
              <a:rPr b="1" lang="en-US" sz="1200">
                <a:latin typeface="Poppins"/>
                <a:ea typeface="Poppins"/>
                <a:cs typeface="Poppins"/>
                <a:sym typeface="Poppins"/>
              </a:rPr>
              <a:t>(Students learn to fail faster to succeed sooner)</a:t>
            </a:r>
            <a:endParaRPr/>
          </a:p>
          <a:p>
            <a:pPr indent="-228600" lvl="0" marL="285750" rtl="0" algn="l">
              <a:lnSpc>
                <a:spcPct val="90000"/>
              </a:lnSpc>
              <a:spcBef>
                <a:spcPts val="600"/>
              </a:spcBef>
              <a:spcAft>
                <a:spcPts val="0"/>
              </a:spcAft>
              <a:buClr>
                <a:schemeClr val="dk1"/>
              </a:buClr>
              <a:buSzPts val="1200"/>
              <a:buFont typeface="Arial"/>
              <a:buChar char="•"/>
            </a:pPr>
            <a:r>
              <a:rPr lang="en-US" sz="1200">
                <a:latin typeface="Poppins"/>
                <a:ea typeface="Poppins"/>
                <a:cs typeface="Poppins"/>
                <a:sym typeface="Poppins"/>
              </a:rPr>
              <a:t>Educators as guides, mentors, or coaches who learn alongside students </a:t>
            </a:r>
            <a:r>
              <a:rPr b="1" lang="en-US" sz="1200">
                <a:latin typeface="Poppins"/>
                <a:ea typeface="Poppins"/>
                <a:cs typeface="Poppins"/>
                <a:sym typeface="Poppins"/>
              </a:rPr>
              <a:t>(Educators take a back seat to teaching and let young people do the learning)</a:t>
            </a:r>
            <a:endParaRPr/>
          </a:p>
          <a:p>
            <a:pPr indent="-152400" lvl="0" marL="285750" rtl="0" algn="l">
              <a:lnSpc>
                <a:spcPct val="90000"/>
              </a:lnSpc>
              <a:spcBef>
                <a:spcPts val="600"/>
              </a:spcBef>
              <a:spcAft>
                <a:spcPts val="0"/>
              </a:spcAft>
              <a:buClr>
                <a:schemeClr val="dk1"/>
              </a:buClr>
              <a:buSzPts val="1200"/>
              <a:buFont typeface="Arial"/>
              <a:buNone/>
            </a:pPr>
            <a:r>
              <a:t/>
            </a:r>
            <a:endParaRPr sz="1200">
              <a:latin typeface="Poppins"/>
              <a:ea typeface="Poppins"/>
              <a:cs typeface="Poppins"/>
              <a:sym typeface="Poppins"/>
            </a:endParaRPr>
          </a:p>
          <a:p>
            <a:pPr indent="0" lvl="0" marL="0" rtl="0" algn="l">
              <a:lnSpc>
                <a:spcPct val="100000"/>
              </a:lnSpc>
              <a:spcBef>
                <a:spcPts val="600"/>
              </a:spcBef>
              <a:spcAft>
                <a:spcPts val="0"/>
              </a:spcAft>
              <a:buSzPts val="1400"/>
              <a:buNone/>
            </a:pPr>
            <a:r>
              <a:rPr lang="en-US"/>
              <a:t>I have colleagues in the room who are delivering invention education. The Henry Ford, Smithsonian’s Spark!Lab, and VentureWell are here. I encourage you to speak to them to learn more about their delivery model. There are many more both in the US and in other parts of the world.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60" name="Google Shape;16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 are seeing more excitement from educators to teach – and I can vouch for these findings as I used to teach invention education -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We see students are excited to solve problems they care about</a:t>
            </a:r>
            <a:endParaRPr/>
          </a:p>
          <a:p>
            <a:pPr indent="0" lvl="0" marL="0" rtl="0" algn="l">
              <a:lnSpc>
                <a:spcPct val="100000"/>
              </a:lnSpc>
              <a:spcBef>
                <a:spcPts val="0"/>
              </a:spcBef>
              <a:spcAft>
                <a:spcPts val="0"/>
              </a:spcAft>
              <a:buSzPts val="1400"/>
              <a:buNone/>
            </a:pPr>
            <a:r>
              <a:rPr lang="en-US"/>
              <a:t>We love seeing students being curious and asking them questions, now we can help guide students to more learning</a:t>
            </a:r>
            <a:endParaRPr/>
          </a:p>
          <a:p>
            <a:pPr indent="0" lvl="0" marL="0" rtl="0" algn="l">
              <a:lnSpc>
                <a:spcPct val="100000"/>
              </a:lnSpc>
              <a:spcBef>
                <a:spcPts val="0"/>
              </a:spcBef>
              <a:spcAft>
                <a:spcPts val="0"/>
              </a:spcAft>
              <a:buSzPts val="1400"/>
              <a:buNone/>
            </a:pPr>
            <a:r>
              <a:rPr lang="en-US"/>
              <a:t>Students and teachers get to connect to their community – whether it’s solving a problem their community needs or finding someone with a skill they need to learn from</a:t>
            </a:r>
            <a:endParaRPr/>
          </a:p>
          <a:p>
            <a:pPr indent="0" lvl="0" marL="0" rtl="0" algn="l">
              <a:lnSpc>
                <a:spcPct val="100000"/>
              </a:lnSpc>
              <a:spcBef>
                <a:spcPts val="0"/>
              </a:spcBef>
              <a:spcAft>
                <a:spcPts val="0"/>
              </a:spcAft>
              <a:buSzPts val="1400"/>
              <a:buNone/>
            </a:pPr>
            <a:r>
              <a:t/>
            </a:r>
            <a:endParaRPr/>
          </a:p>
        </p:txBody>
      </p:sp>
      <p:sp>
        <p:nvSpPr>
          <p:cNvPr id="172" name="Google Shape;17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h66626d2e77895d6a_1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h66626d2e77895d6a_1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h66626d2e77895d6a_1_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62e69683b40c5e1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8" name="Google Shape;188;h62e69683b40c5e1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 name="Google Shape;189;h62e69683b40c5e1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h62e69683b40c5e1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8" name="Google Shape;198;h62e69683b40c5e1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h62e69683b40c5e1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h62e69683b40c5e1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4" name="Google Shape;204;h62e69683b40c5e1_0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h62e69683b40c5e1_0_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3" name="Google Shape;21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Finally, I hope you will join me and my many colleagues across the country to continue building effective models and practices in invention education. InventEd was formed to unite various actors in helping to continue to build the field of invention education and advocate for it so every child has the right to be a future problem solver and have agency in choosing where they do it. Anyone can join us.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To learn more about this work, I hope you will visit us at inventioneducation.org where you will find frameworks, research and more.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Thank you for listening. </a:t>
            </a:r>
            <a:endParaRPr/>
          </a:p>
        </p:txBody>
      </p:sp>
      <p:sp>
        <p:nvSpPr>
          <p:cNvPr id="214" name="Google Shape;21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8:notes"/>
          <p:cNvSpPr/>
          <p:nvPr>
            <p:ph idx="2" type="sldImg"/>
          </p:nvPr>
        </p:nvSpPr>
        <p:spPr>
          <a:xfrm>
            <a:off x="334963" y="663575"/>
            <a:ext cx="5895900" cy="3318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8:notes"/>
          <p:cNvSpPr txBox="1"/>
          <p:nvPr>
            <p:ph idx="1" type="body"/>
          </p:nvPr>
        </p:nvSpPr>
        <p:spPr>
          <a:xfrm>
            <a:off x="656629" y="4202642"/>
            <a:ext cx="5253000" cy="3981600"/>
          </a:xfrm>
          <a:prstGeom prst="rect">
            <a:avLst/>
          </a:prstGeom>
          <a:noFill/>
          <a:ln>
            <a:noFill/>
          </a:ln>
        </p:spPr>
        <p:txBody>
          <a:bodyPr anchorCtr="0" anchor="t" bIns="44000" lIns="88050" spcFirstLastPara="1" rIns="88050" wrap="square" tIns="44000">
            <a:noAutofit/>
          </a:bodyPr>
          <a:lstStyle/>
          <a:p>
            <a:pPr indent="0" lvl="0" marL="0" rtl="0" algn="l">
              <a:lnSpc>
                <a:spcPct val="100000"/>
              </a:lnSpc>
              <a:spcBef>
                <a:spcPts val="0"/>
              </a:spcBef>
              <a:spcAft>
                <a:spcPts val="0"/>
              </a:spcAft>
              <a:buClr>
                <a:schemeClr val="dk1"/>
              </a:buClr>
              <a:buSzPts val="1400"/>
              <a:buFont typeface="Rockwell"/>
              <a:buNone/>
            </a:pPr>
            <a:r>
              <a:rPr lang="en-US">
                <a:latin typeface="Rockwell"/>
                <a:ea typeface="Rockwell"/>
                <a:cs typeface="Rockwell"/>
                <a:sym typeface="Rockwell"/>
              </a:rPr>
              <a:t>We focus on supporting learning and sharing through a </a:t>
            </a:r>
            <a:r>
              <a:rPr b="1" lang="en-US">
                <a:latin typeface="Rockwell"/>
                <a:ea typeface="Rockwell"/>
                <a:cs typeface="Rockwell"/>
                <a:sym typeface="Rockwell"/>
              </a:rPr>
              <a:t>community of practice</a:t>
            </a:r>
            <a:r>
              <a:rPr lang="en-US">
                <a:latin typeface="Rockwell"/>
                <a:ea typeface="Rockwell"/>
                <a:cs typeface="Rockwell"/>
                <a:sym typeface="Rockwell"/>
              </a:rPr>
              <a:t>, building </a:t>
            </a:r>
            <a:r>
              <a:rPr b="1" lang="en-US">
                <a:latin typeface="Rockwell"/>
                <a:ea typeface="Rockwell"/>
                <a:cs typeface="Rockwell"/>
                <a:sym typeface="Rockwell"/>
              </a:rPr>
              <a:t>awareness</a:t>
            </a:r>
            <a:r>
              <a:rPr lang="en-US">
                <a:latin typeface="Rockwell"/>
                <a:ea typeface="Rockwell"/>
                <a:cs typeface="Rockwell"/>
                <a:sym typeface="Rockwell"/>
              </a:rPr>
              <a:t> around invention education’s value, and developing an </a:t>
            </a:r>
            <a:r>
              <a:rPr b="1" lang="en-US">
                <a:latin typeface="Rockwell"/>
                <a:ea typeface="Rockwell"/>
                <a:cs typeface="Rockwell"/>
                <a:sym typeface="Rockwell"/>
              </a:rPr>
              <a:t>ecosystem of partners </a:t>
            </a:r>
            <a:r>
              <a:rPr lang="en-US">
                <a:latin typeface="Rockwell"/>
                <a:ea typeface="Rockwell"/>
                <a:cs typeface="Rockwell"/>
                <a:sym typeface="Rockwell"/>
              </a:rPr>
              <a:t>who are interested in invention education and want to integrate it into their programs and work.</a:t>
            </a:r>
            <a:endParaRPr/>
          </a:p>
          <a:p>
            <a:pPr indent="0" lvl="0" marL="0" rtl="0" algn="l">
              <a:lnSpc>
                <a:spcPct val="100000"/>
              </a:lnSpc>
              <a:spcBef>
                <a:spcPts val="0"/>
              </a:spcBef>
              <a:spcAft>
                <a:spcPts val="0"/>
              </a:spcAft>
              <a:buClr>
                <a:schemeClr val="dk1"/>
              </a:buClr>
              <a:buSzPts val="1400"/>
              <a:buFont typeface="Calibri"/>
              <a:buNone/>
            </a:pPr>
            <a:r>
              <a:t/>
            </a:r>
            <a:endParaRPr>
              <a:latin typeface="Rockwell"/>
              <a:ea typeface="Rockwell"/>
              <a:cs typeface="Rockwell"/>
              <a:sym typeface="Rockwell"/>
            </a:endParaRPr>
          </a:p>
          <a:p>
            <a:pPr indent="0" lvl="0" marL="0" rtl="0" algn="l">
              <a:lnSpc>
                <a:spcPct val="100000"/>
              </a:lnSpc>
              <a:spcBef>
                <a:spcPts val="0"/>
              </a:spcBef>
              <a:spcAft>
                <a:spcPts val="0"/>
              </a:spcAft>
              <a:buClr>
                <a:schemeClr val="dk1"/>
              </a:buClr>
              <a:buSzPts val="1400"/>
              <a:buFont typeface="Rockwell"/>
              <a:buNone/>
            </a:pPr>
            <a:r>
              <a:rPr lang="en-US">
                <a:latin typeface="Rockwell"/>
                <a:ea typeface="Rockwell"/>
                <a:cs typeface="Rockwell"/>
                <a:sym typeface="Rockwell"/>
              </a:rPr>
              <a:t>Inventioneducation.org: Go there to explore curricula offerings, programs, and stories like Dasia’s about how invention education impacts student learning</a:t>
            </a:r>
            <a:endParaRPr/>
          </a:p>
          <a:p>
            <a:pPr indent="0" lvl="0" marL="0" rtl="0" algn="l">
              <a:lnSpc>
                <a:spcPct val="100000"/>
              </a:lnSpc>
              <a:spcBef>
                <a:spcPts val="0"/>
              </a:spcBef>
              <a:spcAft>
                <a:spcPts val="0"/>
              </a:spcAft>
              <a:buClr>
                <a:schemeClr val="dk1"/>
              </a:buClr>
              <a:buSzPts val="1400"/>
              <a:buFont typeface="Calibri"/>
              <a:buNone/>
            </a:pPr>
            <a:r>
              <a:t/>
            </a:r>
            <a:endParaRPr>
              <a:latin typeface="Rockwell"/>
              <a:ea typeface="Rockwell"/>
              <a:cs typeface="Rockwell"/>
              <a:sym typeface="Rockwell"/>
            </a:endParaRPr>
          </a:p>
          <a:p>
            <a:pPr indent="0" lvl="0" marL="0" rtl="0" algn="l">
              <a:lnSpc>
                <a:spcPct val="100000"/>
              </a:lnSpc>
              <a:spcBef>
                <a:spcPts val="0"/>
              </a:spcBef>
              <a:spcAft>
                <a:spcPts val="0"/>
              </a:spcAft>
              <a:buClr>
                <a:schemeClr val="dk1"/>
              </a:buClr>
              <a:buSzPts val="1400"/>
              <a:buFont typeface="Calibri"/>
              <a:buNone/>
            </a:pPr>
            <a:r>
              <a:t/>
            </a:r>
            <a:endParaRPr/>
          </a:p>
        </p:txBody>
      </p:sp>
      <p:sp>
        <p:nvSpPr>
          <p:cNvPr id="227" name="Google Shape;227;p8:notes"/>
          <p:cNvSpPr txBox="1"/>
          <p:nvPr>
            <p:ph idx="12" type="sldNum"/>
          </p:nvPr>
        </p:nvSpPr>
        <p:spPr>
          <a:xfrm>
            <a:off x="3719382" y="8403748"/>
            <a:ext cx="2845500" cy="442500"/>
          </a:xfrm>
          <a:prstGeom prst="rect">
            <a:avLst/>
          </a:prstGeom>
          <a:noFill/>
          <a:ln>
            <a:noFill/>
          </a:ln>
        </p:spPr>
        <p:txBody>
          <a:bodyPr anchorCtr="0" anchor="b" bIns="44000" lIns="88050" spcFirstLastPara="1" rIns="88050" wrap="square" tIns="440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9:notes"/>
          <p:cNvSpPr/>
          <p:nvPr>
            <p:ph idx="2" type="sldImg"/>
          </p:nvPr>
        </p:nvSpPr>
        <p:spPr>
          <a:xfrm>
            <a:off x="334963" y="663575"/>
            <a:ext cx="5895975" cy="33178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9:notes"/>
          <p:cNvSpPr txBox="1"/>
          <p:nvPr>
            <p:ph idx="1" type="body"/>
          </p:nvPr>
        </p:nvSpPr>
        <p:spPr>
          <a:xfrm>
            <a:off x="656629" y="4202642"/>
            <a:ext cx="5253038" cy="3981450"/>
          </a:xfrm>
          <a:prstGeom prst="rect">
            <a:avLst/>
          </a:prstGeom>
          <a:noFill/>
          <a:ln>
            <a:noFill/>
          </a:ln>
        </p:spPr>
        <p:txBody>
          <a:bodyPr anchorCtr="0" anchor="t" bIns="44000" lIns="88050" spcFirstLastPara="1" rIns="88050" wrap="square" tIns="440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36" name="Google Shape;236;p9:notes"/>
          <p:cNvSpPr txBox="1"/>
          <p:nvPr>
            <p:ph idx="12" type="sldNum"/>
          </p:nvPr>
        </p:nvSpPr>
        <p:spPr>
          <a:xfrm>
            <a:off x="3719382" y="8403748"/>
            <a:ext cx="2845395" cy="442383"/>
          </a:xfrm>
          <a:prstGeom prst="rect">
            <a:avLst/>
          </a:prstGeom>
          <a:noFill/>
          <a:ln>
            <a:noFill/>
          </a:ln>
        </p:spPr>
        <p:txBody>
          <a:bodyPr anchorCtr="0" anchor="b" bIns="44000" lIns="88050" spcFirstLastPara="1" rIns="88050" wrap="square" tIns="440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0:notes"/>
          <p:cNvSpPr/>
          <p:nvPr>
            <p:ph idx="2" type="sldImg"/>
          </p:nvPr>
        </p:nvSpPr>
        <p:spPr>
          <a:xfrm>
            <a:off x="334963" y="663575"/>
            <a:ext cx="5895975" cy="33178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10:notes"/>
          <p:cNvSpPr txBox="1"/>
          <p:nvPr>
            <p:ph idx="1" type="body"/>
          </p:nvPr>
        </p:nvSpPr>
        <p:spPr>
          <a:xfrm>
            <a:off x="656629" y="4202642"/>
            <a:ext cx="5253000" cy="3981600"/>
          </a:xfrm>
          <a:prstGeom prst="rect">
            <a:avLst/>
          </a:prstGeom>
          <a:noFill/>
          <a:ln>
            <a:noFill/>
          </a:ln>
        </p:spPr>
        <p:txBody>
          <a:bodyPr anchorCtr="0" anchor="t" bIns="44000" lIns="88050" spcFirstLastPara="1" rIns="88050" wrap="square" tIns="4400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250" name="Google Shape;250;p10:notes"/>
          <p:cNvSpPr txBox="1"/>
          <p:nvPr>
            <p:ph idx="12" type="sldNum"/>
          </p:nvPr>
        </p:nvSpPr>
        <p:spPr>
          <a:xfrm>
            <a:off x="3719382" y="8403748"/>
            <a:ext cx="2845500" cy="442500"/>
          </a:xfrm>
          <a:prstGeom prst="rect">
            <a:avLst/>
          </a:prstGeom>
          <a:noFill/>
          <a:ln>
            <a:noFill/>
          </a:ln>
        </p:spPr>
        <p:txBody>
          <a:bodyPr anchorCtr="0" anchor="b" bIns="44000" lIns="88050" spcFirstLastPara="1" rIns="88050" wrap="square" tIns="440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h66626d2e77895d6a_1_6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 name="Google Shape;258;h66626d2e77895d6a_1_6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h66626d2e77895d6a_1_6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h62e69683b40c5e1_0_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9" name="Google Shape;269;h62e69683b40c5e1_0_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0" name="Google Shape;270;h62e69683b40c5e1_0_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png"/><Relationship Id="rId4" Type="http://schemas.openxmlformats.org/officeDocument/2006/relationships/image" Target="../media/image1.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0" name="Shape 10"/>
        <p:cNvGrpSpPr/>
        <p:nvPr/>
      </p:nvGrpSpPr>
      <p:grpSpPr>
        <a:xfrm>
          <a:off x="0" y="0"/>
          <a:ext cx="0" cy="0"/>
          <a:chOff x="0" y="0"/>
          <a:chExt cx="0" cy="0"/>
        </a:xfrm>
      </p:grpSpPr>
      <p:sp>
        <p:nvSpPr>
          <p:cNvPr id="11" name="Google Shape;11;p12"/>
          <p:cNvSpPr txBox="1"/>
          <p:nvPr>
            <p:ph type="title"/>
          </p:nvPr>
        </p:nvSpPr>
        <p:spPr>
          <a:xfrm>
            <a:off x="781055" y="449064"/>
            <a:ext cx="10972800" cy="968574"/>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Arial"/>
              <a:buNone/>
              <a:defRPr b="1" i="0" spc="0" sz="4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12" name="Google Shape;12;p12"/>
          <p:cNvSpPr txBox="1"/>
          <p:nvPr>
            <p:ph idx="1" type="body"/>
          </p:nvPr>
        </p:nvSpPr>
        <p:spPr>
          <a:xfrm>
            <a:off x="781055" y="1600202"/>
            <a:ext cx="10972800" cy="4073486"/>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800"/>
              <a:buFont typeface="Arial"/>
              <a:buNone/>
              <a:defRPr b="0" i="0" spc="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pc="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pc="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9pPr>
          </a:lstStyle>
          <a:p/>
        </p:txBody>
      </p:sp>
      <p:pic>
        <p:nvPicPr>
          <p:cNvPr descr="A picture containing text, screenshot, graphics, logo&#10;&#10;Description automatically generated" id="13" name="Google Shape;13;p12"/>
          <p:cNvPicPr preferRelativeResize="0"/>
          <p:nvPr/>
        </p:nvPicPr>
        <p:blipFill rotWithShape="1">
          <a:blip r:embed="rId2">
            <a:alphaModFix/>
          </a:blip>
          <a:srcRect b="0" l="0" r="0" t="0"/>
          <a:stretch/>
        </p:blipFill>
        <p:spPr>
          <a:xfrm>
            <a:off x="438145" y="5514128"/>
            <a:ext cx="1974382" cy="1096879"/>
          </a:xfrm>
          <a:prstGeom prst="rect">
            <a:avLst/>
          </a:prstGeom>
          <a:noFill/>
          <a:ln>
            <a:noFill/>
          </a:ln>
        </p:spPr>
      </p:pic>
      <p:pic>
        <p:nvPicPr>
          <p:cNvPr descr="A black and yellow logo&#10;&#10;Description automatically generated" id="14" name="Google Shape;14;p12"/>
          <p:cNvPicPr preferRelativeResize="0"/>
          <p:nvPr/>
        </p:nvPicPr>
        <p:blipFill rotWithShape="1">
          <a:blip r:embed="rId3">
            <a:alphaModFix/>
          </a:blip>
          <a:srcRect b="20636" l="4103" r="5526" t="12333"/>
          <a:stretch/>
        </p:blipFill>
        <p:spPr>
          <a:xfrm>
            <a:off x="9395791" y="5673688"/>
            <a:ext cx="2478157" cy="735248"/>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Arial"/>
              <a:buNone/>
              <a:defRPr b="1" i="0" spc="0" sz="4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17" name="Google Shape;17;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pc="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pc="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pc="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9pPr>
          </a:lstStyle>
          <a:p/>
        </p:txBody>
      </p:sp>
      <p:sp>
        <p:nvSpPr>
          <p:cNvPr id="18" name="Google Shape;18;p1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19" name="Google Shape;19;p1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20" name="Google Shape;20;p1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pic>
        <p:nvPicPr>
          <p:cNvPr descr="A picture containing text, screenshot, graphics, logo&#10;&#10;Description automatically generated" id="21" name="Google Shape;21;p13"/>
          <p:cNvPicPr preferRelativeResize="0"/>
          <p:nvPr/>
        </p:nvPicPr>
        <p:blipFill rotWithShape="1">
          <a:blip r:embed="rId2">
            <a:alphaModFix/>
          </a:blip>
          <a:srcRect b="0" l="0" r="0" t="0"/>
          <a:stretch/>
        </p:blipFill>
        <p:spPr>
          <a:xfrm>
            <a:off x="438145" y="5514128"/>
            <a:ext cx="1974382" cy="109687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pic>
        <p:nvPicPr>
          <p:cNvPr descr="A picture containing text, screenshot, graphics, logo&#10;&#10;Description automatically generated" id="23" name="Google Shape;23;p18"/>
          <p:cNvPicPr preferRelativeResize="0"/>
          <p:nvPr/>
        </p:nvPicPr>
        <p:blipFill rotWithShape="1">
          <a:blip r:embed="rId2">
            <a:alphaModFix/>
          </a:blip>
          <a:srcRect b="0" l="0" r="0" t="0"/>
          <a:stretch/>
        </p:blipFill>
        <p:spPr>
          <a:xfrm>
            <a:off x="438145" y="5514128"/>
            <a:ext cx="1974382" cy="109687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24" name="Shape 24"/>
        <p:cNvGrpSpPr/>
        <p:nvPr/>
      </p:nvGrpSpPr>
      <p:grpSpPr>
        <a:xfrm>
          <a:off x="0" y="0"/>
          <a:ext cx="0" cy="0"/>
          <a:chOff x="0" y="0"/>
          <a:chExt cx="0" cy="0"/>
        </a:xfrm>
      </p:grpSpPr>
      <p:pic>
        <p:nvPicPr>
          <p:cNvPr id="25" name="Google Shape;25;p14"/>
          <p:cNvPicPr preferRelativeResize="0"/>
          <p:nvPr/>
        </p:nvPicPr>
        <p:blipFill rotWithShape="1">
          <a:blip r:embed="rId2">
            <a:alphaModFix/>
          </a:blip>
          <a:srcRect b="0" l="0" r="0" t="0"/>
          <a:stretch/>
        </p:blipFill>
        <p:spPr>
          <a:xfrm>
            <a:off x="0" y="3049"/>
            <a:ext cx="12192000" cy="6851903"/>
          </a:xfrm>
          <a:prstGeom prst="rect">
            <a:avLst/>
          </a:prstGeom>
          <a:noFill/>
          <a:ln>
            <a:noFill/>
          </a:ln>
        </p:spPr>
      </p:pic>
      <p:sp>
        <p:nvSpPr>
          <p:cNvPr id="26" name="Google Shape;26;p14"/>
          <p:cNvSpPr txBox="1"/>
          <p:nvPr>
            <p:ph type="title"/>
          </p:nvPr>
        </p:nvSpPr>
        <p:spPr>
          <a:xfrm>
            <a:off x="609600" y="274639"/>
            <a:ext cx="10972800" cy="1143200"/>
          </a:xfrm>
          <a:prstGeom prst="rect">
            <a:avLst/>
          </a:prstGeom>
          <a:noFill/>
          <a:ln>
            <a:noFill/>
          </a:ln>
          <a:effectLst>
            <a:outerShdw blurRad="50800" rotWithShape="0" algn="tl" dir="2700000" dist="38100">
              <a:srgbClr val="000000">
                <a:alpha val="40000"/>
              </a:srgbClr>
            </a:outerShdw>
          </a:effectLst>
        </p:spPr>
        <p:txBody>
          <a:bodyPr anchorCtr="0" anchor="ctr" bIns="45700" lIns="91425" spcFirstLastPara="1" rIns="91425" wrap="square" tIns="182875">
            <a:normAutofit/>
          </a:bodyPr>
          <a:lstStyle>
            <a:lvl1pPr lvl="0" marR="0" rtl="0" algn="l">
              <a:lnSpc>
                <a:spcPct val="85000"/>
              </a:lnSpc>
              <a:spcBef>
                <a:spcPts val="0"/>
              </a:spcBef>
              <a:spcAft>
                <a:spcPts val="0"/>
              </a:spcAft>
              <a:buClr>
                <a:schemeClr val="dk1"/>
              </a:buClr>
              <a:buSzPts val="3200"/>
              <a:buFont typeface="Arial"/>
              <a:buNone/>
              <a:defRPr b="0" i="0" spc="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28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28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28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28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28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28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28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2800"/>
              <a:buFont typeface="Arial"/>
              <a:buNone/>
              <a:defRPr b="0" i="0" spc="0" sz="1800" u="none" cap="none" strike="noStrike">
                <a:solidFill>
                  <a:srgbClr val="000000"/>
                </a:solidFill>
                <a:latin typeface="Arial"/>
                <a:ea typeface="Arial"/>
                <a:cs typeface="Arial"/>
                <a:sym typeface="Arial"/>
              </a:defRPr>
            </a:lvl9pPr>
          </a:lstStyle>
          <a:p/>
        </p:txBody>
      </p:sp>
      <p:sp>
        <p:nvSpPr>
          <p:cNvPr id="27" name="Google Shape;27;p14"/>
          <p:cNvSpPr txBox="1"/>
          <p:nvPr>
            <p:ph idx="1" type="body"/>
          </p:nvPr>
        </p:nvSpPr>
        <p:spPr>
          <a:xfrm>
            <a:off x="609600" y="1600201"/>
            <a:ext cx="10972800" cy="4526000"/>
          </a:xfrm>
          <a:prstGeom prst="rect">
            <a:avLst/>
          </a:prstGeom>
          <a:noFill/>
          <a:ln>
            <a:noFill/>
          </a:ln>
        </p:spPr>
        <p:txBody>
          <a:bodyPr anchorCtr="0" anchor="t" bIns="45700" lIns="91425" spcFirstLastPara="1" rIns="91425" wrap="square" tIns="45700">
            <a:normAutofit/>
          </a:bodyPr>
          <a:lstStyle>
            <a:lvl1pPr indent="-342900" lvl="0" marL="457200" marR="0" rtl="0" algn="l">
              <a:lnSpc>
                <a:spcPct val="115000"/>
              </a:lnSpc>
              <a:spcBef>
                <a:spcPts val="480"/>
              </a:spcBef>
              <a:spcAft>
                <a:spcPts val="0"/>
              </a:spcAft>
              <a:buClr>
                <a:schemeClr val="dk1"/>
              </a:buClr>
              <a:buSzPts val="1800"/>
              <a:buFont typeface="Arial"/>
              <a:buChar char="●"/>
              <a:defRPr b="0" i="0" spc="0" sz="2800" u="none" cap="none" strike="noStrike">
                <a:solidFill>
                  <a:schemeClr val="dk1"/>
                </a:solidFill>
                <a:latin typeface="Calibri"/>
                <a:ea typeface="Calibri"/>
                <a:cs typeface="Calibri"/>
                <a:sym typeface="Calibri"/>
              </a:defRPr>
            </a:lvl1pPr>
            <a:lvl2pPr indent="-342900" lvl="1" marL="914400" marR="0" rtl="0" algn="l">
              <a:lnSpc>
                <a:spcPct val="115000"/>
              </a:lnSpc>
              <a:spcBef>
                <a:spcPts val="800"/>
              </a:spcBef>
              <a:spcAft>
                <a:spcPts val="0"/>
              </a:spcAft>
              <a:buClr>
                <a:schemeClr val="dk1"/>
              </a:buClr>
              <a:buSzPts val="1800"/>
              <a:buFont typeface="Arial"/>
              <a:buChar char="○"/>
              <a:defRPr b="0" i="0" spc="0" sz="2400" u="none" cap="none" strike="noStrike">
                <a:solidFill>
                  <a:schemeClr val="dk1"/>
                </a:solidFill>
                <a:latin typeface="Calibri"/>
                <a:ea typeface="Calibri"/>
                <a:cs typeface="Calibri"/>
                <a:sym typeface="Calibri"/>
              </a:defRPr>
            </a:lvl2pPr>
            <a:lvl3pPr indent="-342900" lvl="2" marL="1371600" marR="0" rtl="0" algn="l">
              <a:lnSpc>
                <a:spcPct val="115000"/>
              </a:lnSpc>
              <a:spcBef>
                <a:spcPts val="800"/>
              </a:spcBef>
              <a:spcAft>
                <a:spcPts val="0"/>
              </a:spcAft>
              <a:buClr>
                <a:schemeClr val="dk1"/>
              </a:buClr>
              <a:buSzPts val="1800"/>
              <a:buFont typeface="Arial"/>
              <a:buChar char="■"/>
              <a:defRPr b="0" i="0" spc="0" sz="2000" u="none" cap="none" strike="noStrike">
                <a:solidFill>
                  <a:schemeClr val="dk1"/>
                </a:solidFill>
                <a:latin typeface="Calibri"/>
                <a:ea typeface="Calibri"/>
                <a:cs typeface="Calibri"/>
                <a:sym typeface="Calibri"/>
              </a:defRPr>
            </a:lvl3pPr>
            <a:lvl4pPr indent="-342900" lvl="3" marL="1828800" marR="0" rtl="0" algn="l">
              <a:lnSpc>
                <a:spcPct val="115000"/>
              </a:lnSpc>
              <a:spcBef>
                <a:spcPts val="8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4pPr>
            <a:lvl5pPr indent="-342900" lvl="4" marL="2286000" marR="0" rtl="0" algn="l">
              <a:lnSpc>
                <a:spcPct val="115000"/>
              </a:lnSpc>
              <a:spcBef>
                <a:spcPts val="8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5pPr>
            <a:lvl6pPr indent="-342900" lvl="5" marL="2743200" marR="0" rtl="0" algn="l">
              <a:lnSpc>
                <a:spcPct val="115000"/>
              </a:lnSpc>
              <a:spcBef>
                <a:spcPts val="8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6pPr>
            <a:lvl7pPr indent="-342900" lvl="6" marL="3200400" marR="0" rtl="0" algn="l">
              <a:lnSpc>
                <a:spcPct val="115000"/>
              </a:lnSpc>
              <a:spcBef>
                <a:spcPts val="16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7pPr>
            <a:lvl8pPr indent="-342900" lvl="7" marL="3657600" marR="0" rtl="0" algn="l">
              <a:lnSpc>
                <a:spcPct val="115000"/>
              </a:lnSpc>
              <a:spcBef>
                <a:spcPts val="16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8pPr>
            <a:lvl9pPr indent="-342900" lvl="8" marL="4114800" marR="0" rtl="0" algn="l">
              <a:lnSpc>
                <a:spcPct val="115000"/>
              </a:lnSpc>
              <a:spcBef>
                <a:spcPts val="1600"/>
              </a:spcBef>
              <a:spcAft>
                <a:spcPts val="160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9pPr>
          </a:lstStyle>
          <a:p/>
        </p:txBody>
      </p:sp>
      <p:sp>
        <p:nvSpPr>
          <p:cNvPr id="28" name="Google Shape;28;p14"/>
          <p:cNvSpPr txBox="1"/>
          <p:nvPr/>
        </p:nvSpPr>
        <p:spPr>
          <a:xfrm>
            <a:off x="1604185" y="6102032"/>
            <a:ext cx="4050828" cy="3692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1200"/>
              <a:buFont typeface="Arial"/>
              <a:buNone/>
            </a:pPr>
            <a:r>
              <a:rPr b="0" i="1" lang="en-US" spc="0" sz="1600" u="none" cap="none" strike="noStrike">
                <a:solidFill>
                  <a:schemeClr val="lt1"/>
                </a:solidFill>
                <a:latin typeface="Rockwell"/>
                <a:ea typeface="Rockwell"/>
                <a:cs typeface="Rockwell"/>
                <a:sym typeface="Rockwell"/>
              </a:rPr>
              <a:t>Learn more at </a:t>
            </a:r>
            <a:r>
              <a:rPr b="0" i="1" lang="en-US" spc="0" sz="1600" u="none" cap="none" strike="noStrike">
                <a:solidFill>
                  <a:srgbClr val="EF8600"/>
                </a:solidFill>
                <a:latin typeface="Rockwell"/>
                <a:ea typeface="Rockwell"/>
                <a:cs typeface="Rockwell"/>
                <a:sym typeface="Rockwell"/>
              </a:rPr>
              <a:t>inventioneducation.org</a:t>
            </a:r>
            <a:endParaRPr b="0" i="0" spc="0" sz="1600" u="none" cap="none" strike="noStrike">
              <a:solidFill>
                <a:srgbClr val="EF8600"/>
              </a:solidFill>
              <a:latin typeface="Trebuchet MS"/>
              <a:ea typeface="Trebuchet MS"/>
              <a:cs typeface="Trebuchet MS"/>
              <a:sym typeface="Trebuchet MS"/>
            </a:endParaRPr>
          </a:p>
        </p:txBody>
      </p:sp>
      <p:pic>
        <p:nvPicPr>
          <p:cNvPr descr="Logo&#10;&#10;Description automatically generated" id="29" name="Google Shape;29;p14"/>
          <p:cNvPicPr preferRelativeResize="0"/>
          <p:nvPr/>
        </p:nvPicPr>
        <p:blipFill rotWithShape="1">
          <a:blip r:embed="rId3">
            <a:alphaModFix/>
          </a:blip>
          <a:srcRect b="0" l="0" r="0" t="0"/>
          <a:stretch/>
        </p:blipFill>
        <p:spPr>
          <a:xfrm>
            <a:off x="561911" y="6178301"/>
            <a:ext cx="1042275" cy="216793"/>
          </a:xfrm>
          <a:prstGeom prst="rect">
            <a:avLst/>
          </a:prstGeom>
          <a:noFill/>
          <a:ln>
            <a:noFill/>
          </a:ln>
        </p:spPr>
      </p:pic>
      <p:pic>
        <p:nvPicPr>
          <p:cNvPr descr="InventEd_PPT_slides_4x3_LOW-KEY_BG.jpg" id="30" name="Google Shape;30;p14"/>
          <p:cNvPicPr preferRelativeResize="0"/>
          <p:nvPr/>
        </p:nvPicPr>
        <p:blipFill rotWithShape="1">
          <a:blip r:embed="rId4">
            <a:alphaModFix/>
          </a:blip>
          <a:srcRect b="0" l="0" r="0" t="0"/>
          <a:stretch/>
        </p:blipFill>
        <p:spPr>
          <a:xfrm>
            <a:off x="0" y="0"/>
            <a:ext cx="12192000" cy="5793363"/>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OPEN SLIDE [ InventEd Logo ] 1">
  <p:cSld name="2_OPEN SLIDE [ InventEd Logo ]">
    <p:spTree>
      <p:nvGrpSpPr>
        <p:cNvPr id="31" name="Shape 31"/>
        <p:cNvGrpSpPr/>
        <p:nvPr/>
      </p:nvGrpSpPr>
      <p:grpSpPr>
        <a:xfrm>
          <a:off x="0" y="0"/>
          <a:ext cx="0" cy="0"/>
          <a:chOff x="0" y="0"/>
          <a:chExt cx="0" cy="0"/>
        </a:xfrm>
      </p:grpSpPr>
      <p:sp>
        <p:nvSpPr>
          <p:cNvPr id="32" name="Google Shape;32;h66626d2e77895d6a_1_593"/>
          <p:cNvSpPr txBox="1"/>
          <p:nvPr>
            <p:ph idx="10" type="dt"/>
          </p:nvPr>
        </p:nvSpPr>
        <p:spPr>
          <a:xfrm>
            <a:off x="609600" y="6356351"/>
            <a:ext cx="2844900" cy="365100"/>
          </a:xfrm>
          <a:prstGeom prst="rect">
            <a:avLst/>
          </a:prstGeom>
          <a:noFill/>
          <a:ln>
            <a:noFill/>
          </a:ln>
        </p:spPr>
        <p:txBody>
          <a:bodyPr anchorCtr="0" anchor="ctr" bIns="60925" lIns="121900" spcFirstLastPara="1" rIns="121900" wrap="square" tIns="60925">
            <a:noAutofit/>
          </a:bodyPr>
          <a:lstStyle>
            <a:lvl1pPr lvl="0"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9pPr>
          </a:lstStyle>
          <a:p/>
        </p:txBody>
      </p:sp>
      <p:sp>
        <p:nvSpPr>
          <p:cNvPr id="33" name="Google Shape;33;h66626d2e77895d6a_1_593"/>
          <p:cNvSpPr txBox="1"/>
          <p:nvPr>
            <p:ph idx="11" type="ftr"/>
          </p:nvPr>
        </p:nvSpPr>
        <p:spPr>
          <a:xfrm>
            <a:off x="4165600" y="6356351"/>
            <a:ext cx="3860700" cy="365100"/>
          </a:xfrm>
          <a:prstGeom prst="rect">
            <a:avLst/>
          </a:prstGeom>
          <a:noFill/>
          <a:ln>
            <a:noFill/>
          </a:ln>
        </p:spPr>
        <p:txBody>
          <a:bodyPr anchorCtr="0" anchor="ctr" bIns="60925" lIns="121900" spcFirstLastPara="1" rIns="121900" wrap="square" tIns="60925">
            <a:noAutofit/>
          </a:bodyPr>
          <a:lstStyle>
            <a:lvl1pPr lvl="0" marR="0" rtl="0" algn="ctr">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9pPr>
          </a:lstStyle>
          <a:p/>
        </p:txBody>
      </p:sp>
      <p:sp>
        <p:nvSpPr>
          <p:cNvPr id="34" name="Google Shape;34;h66626d2e77895d6a_1_593"/>
          <p:cNvSpPr txBox="1"/>
          <p:nvPr>
            <p:ph idx="12" type="sldNum"/>
          </p:nvPr>
        </p:nvSpPr>
        <p:spPr>
          <a:xfrm>
            <a:off x="8737600" y="6356351"/>
            <a:ext cx="28449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100"/>
              <a:buFont typeface="Arial"/>
              <a:buNone/>
              <a:defRPr b="0" i="0" spc="0" sz="19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5" name="Google Shape;35;h66626d2e77895d6a_1_593"/>
          <p:cNvPicPr preferRelativeResize="0"/>
          <p:nvPr/>
        </p:nvPicPr>
        <p:blipFill rotWithShape="1">
          <a:blip r:embed="rId2">
            <a:alphaModFix/>
          </a:blip>
          <a:srcRect b="0" l="0" r="0" t="0"/>
          <a:stretch/>
        </p:blipFill>
        <p:spPr>
          <a:xfrm>
            <a:off x="0" y="6096"/>
            <a:ext cx="12192000" cy="6851902"/>
          </a:xfrm>
          <a:prstGeom prst="rect">
            <a:avLst/>
          </a:prstGeom>
          <a:noFill/>
          <a:ln>
            <a:noFill/>
          </a:ln>
        </p:spPr>
      </p:pic>
      <p:sp>
        <p:nvSpPr>
          <p:cNvPr id="36" name="Google Shape;36;h66626d2e77895d6a_1_593"/>
          <p:cNvSpPr txBox="1"/>
          <p:nvPr>
            <p:ph type="title"/>
          </p:nvPr>
        </p:nvSpPr>
        <p:spPr>
          <a:xfrm>
            <a:off x="609600" y="2790820"/>
            <a:ext cx="10972800" cy="1226400"/>
          </a:xfrm>
          <a:prstGeom prst="rect">
            <a:avLst/>
          </a:prstGeom>
          <a:noFill/>
          <a:ln>
            <a:noFill/>
          </a:ln>
        </p:spPr>
        <p:txBody>
          <a:bodyPr anchorCtr="0" anchor="t" bIns="60925" lIns="121900" spcFirstLastPara="1" rIns="121900" wrap="square" tIns="0">
            <a:normAutofit/>
          </a:bodyPr>
          <a:lstStyle>
            <a:lvl1pPr lvl="0" marR="0" rtl="0" algn="ctr">
              <a:lnSpc>
                <a:spcPct val="110000"/>
              </a:lnSpc>
              <a:spcBef>
                <a:spcPts val="0"/>
              </a:spcBef>
              <a:spcAft>
                <a:spcPts val="0"/>
              </a:spcAft>
              <a:buClr>
                <a:srgbClr val="000000"/>
              </a:buClr>
              <a:buSzPts val="3700"/>
              <a:buFont typeface="Arial"/>
              <a:buChar char="●"/>
              <a:defRPr b="0" i="0" spc="0" sz="2800" u="none" cap="none" strike="noStrike">
                <a:solidFill>
                  <a:srgbClr val="00868D"/>
                </a:solidFill>
                <a:latin typeface="Arial"/>
                <a:ea typeface="Arial"/>
                <a:cs typeface="Arial"/>
                <a:sym typeface="Arial"/>
              </a:defRPr>
            </a:lvl1pPr>
            <a:lvl2pPr lvl="1"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Char char="■"/>
              <a:defRPr b="0" i="0" spc="0" sz="1900" u="none" cap="none" strike="noStrike">
                <a:solidFill>
                  <a:srgbClr val="000000"/>
                </a:solidFill>
                <a:latin typeface="Arial"/>
                <a:ea typeface="Arial"/>
                <a:cs typeface="Arial"/>
                <a:sym typeface="Arial"/>
              </a:defRPr>
            </a:lvl9pPr>
          </a:lstStyle>
          <a:p/>
        </p:txBody>
      </p:sp>
      <p:sp>
        <p:nvSpPr>
          <p:cNvPr id="37" name="Google Shape;37;h66626d2e77895d6a_1_593"/>
          <p:cNvSpPr txBox="1"/>
          <p:nvPr>
            <p:ph idx="1" type="body"/>
          </p:nvPr>
        </p:nvSpPr>
        <p:spPr>
          <a:xfrm>
            <a:off x="2749405" y="4112481"/>
            <a:ext cx="6693300" cy="2262000"/>
          </a:xfrm>
          <a:prstGeom prst="rect">
            <a:avLst/>
          </a:prstGeom>
          <a:noFill/>
          <a:ln>
            <a:noFill/>
          </a:ln>
        </p:spPr>
        <p:txBody>
          <a:bodyPr anchorCtr="0" anchor="t" bIns="60925" lIns="121900" spcFirstLastPara="1" rIns="121900" wrap="square" tIns="60925">
            <a:normAutofit/>
          </a:bodyPr>
          <a:lstStyle>
            <a:lvl1pPr indent="-228600" lvl="0" marL="457200" marR="0" rtl="0" algn="ctr">
              <a:lnSpc>
                <a:spcPct val="100000"/>
              </a:lnSpc>
              <a:spcBef>
                <a:spcPts val="700"/>
              </a:spcBef>
              <a:spcAft>
                <a:spcPts val="0"/>
              </a:spcAft>
              <a:buClr>
                <a:srgbClr val="000000"/>
              </a:buClr>
              <a:buSzPts val="3200"/>
              <a:buFont typeface="Arial"/>
              <a:buNone/>
              <a:defRPr b="0" i="0" spc="0" sz="1500" u="none" cap="none" strike="noStrike">
                <a:solidFill>
                  <a:srgbClr val="000000"/>
                </a:solidFill>
                <a:latin typeface="Arial"/>
                <a:ea typeface="Arial"/>
                <a:cs typeface="Arial"/>
                <a:sym typeface="Arial"/>
              </a:defRPr>
            </a:lvl1pPr>
            <a:lvl2pPr indent="-400050" lvl="1" marL="914400" marR="0" rtl="0" algn="ctr">
              <a:lnSpc>
                <a:spcPct val="100000"/>
              </a:lnSpc>
              <a:spcBef>
                <a:spcPts val="700"/>
              </a:spcBef>
              <a:spcAft>
                <a:spcPts val="0"/>
              </a:spcAft>
              <a:buClr>
                <a:srgbClr val="000000"/>
              </a:buClr>
              <a:buSzPts val="2700"/>
              <a:buFont typeface="Arial"/>
              <a:buChar char="•"/>
              <a:defRPr b="0" i="0" spc="0" sz="1200" u="none" cap="none" strike="noStrike">
                <a:solidFill>
                  <a:srgbClr val="000000"/>
                </a:solidFill>
                <a:latin typeface="Arial"/>
                <a:ea typeface="Arial"/>
                <a:cs typeface="Arial"/>
                <a:sym typeface="Arial"/>
              </a:defRPr>
            </a:lvl2pPr>
            <a:lvl3pPr indent="-381000" lvl="2" marL="1371600" marR="0" rtl="0" algn="ctr">
              <a:lnSpc>
                <a:spcPct val="100000"/>
              </a:lnSpc>
              <a:spcBef>
                <a:spcPts val="700"/>
              </a:spcBef>
              <a:spcAft>
                <a:spcPts val="0"/>
              </a:spcAft>
              <a:buClr>
                <a:srgbClr val="000000"/>
              </a:buClr>
              <a:buSzPts val="2400"/>
              <a:buFont typeface="Courier New"/>
              <a:buChar char="o"/>
              <a:defRPr b="0" i="0" spc="0" sz="1200" u="none" cap="none" strike="noStrike">
                <a:solidFill>
                  <a:srgbClr val="000000"/>
                </a:solidFill>
                <a:latin typeface="Arial"/>
                <a:ea typeface="Arial"/>
                <a:cs typeface="Arial"/>
                <a:sym typeface="Arial"/>
              </a:defRPr>
            </a:lvl3pPr>
            <a:lvl4pPr indent="-349250" lvl="3" marL="1828800" marR="0" rtl="0" algn="ctr">
              <a:lnSpc>
                <a:spcPct val="100000"/>
              </a:lnSpc>
              <a:spcBef>
                <a:spcPts val="700"/>
              </a:spcBef>
              <a:spcAft>
                <a:spcPts val="0"/>
              </a:spcAft>
              <a:buClr>
                <a:srgbClr val="000000"/>
              </a:buClr>
              <a:buSzPts val="1900"/>
              <a:buFont typeface="Arial"/>
              <a:buChar char="●"/>
              <a:defRPr b="0" i="0" spc="0" sz="900" u="none" cap="none" strike="noStrike">
                <a:solidFill>
                  <a:srgbClr val="000000"/>
                </a:solidFill>
                <a:latin typeface="Arial"/>
                <a:ea typeface="Arial"/>
                <a:cs typeface="Arial"/>
                <a:sym typeface="Arial"/>
              </a:defRPr>
            </a:lvl4pPr>
            <a:lvl5pPr indent="-349250" lvl="4" marL="2286000" marR="0" rtl="0" algn="ctr">
              <a:lnSpc>
                <a:spcPct val="100000"/>
              </a:lnSpc>
              <a:spcBef>
                <a:spcPts val="700"/>
              </a:spcBef>
              <a:spcAft>
                <a:spcPts val="0"/>
              </a:spcAft>
              <a:buClr>
                <a:srgbClr val="000000"/>
              </a:buClr>
              <a:buSzPts val="1900"/>
              <a:buFont typeface="Arial"/>
              <a:buChar char="○"/>
              <a:defRPr b="0" i="0" spc="0" sz="900" u="none" cap="none" strike="noStrike">
                <a:solidFill>
                  <a:srgbClr val="000000"/>
                </a:solidFill>
                <a:latin typeface="Arial"/>
                <a:ea typeface="Arial"/>
                <a:cs typeface="Arial"/>
                <a:sym typeface="Arial"/>
              </a:defRPr>
            </a:lvl5pPr>
            <a:lvl6pPr indent="-400050" lvl="5" marL="2743200" marR="0" rtl="0" algn="l">
              <a:lnSpc>
                <a:spcPct val="100000"/>
              </a:lnSpc>
              <a:spcBef>
                <a:spcPts val="800"/>
              </a:spcBef>
              <a:spcAft>
                <a:spcPts val="0"/>
              </a:spcAft>
              <a:buClr>
                <a:srgbClr val="000000"/>
              </a:buClr>
              <a:buSzPts val="2700"/>
              <a:buFont typeface="Arial"/>
              <a:buChar char="■"/>
              <a:defRPr b="0" i="0" spc="0" sz="1900" u="none" cap="none" strike="noStrike">
                <a:solidFill>
                  <a:srgbClr val="000000"/>
                </a:solidFill>
                <a:latin typeface="Arial"/>
                <a:ea typeface="Arial"/>
                <a:cs typeface="Arial"/>
                <a:sym typeface="Arial"/>
              </a:defRPr>
            </a:lvl6pPr>
            <a:lvl7pPr indent="-400050" lvl="6" marL="3200400" marR="0" rtl="0" algn="l">
              <a:lnSpc>
                <a:spcPct val="100000"/>
              </a:lnSpc>
              <a:spcBef>
                <a:spcPts val="500"/>
              </a:spcBef>
              <a:spcAft>
                <a:spcPts val="0"/>
              </a:spcAft>
              <a:buClr>
                <a:srgbClr val="000000"/>
              </a:buClr>
              <a:buSzPts val="2700"/>
              <a:buFont typeface="Arial"/>
              <a:buChar char="●"/>
              <a:defRPr b="0" i="0" spc="0" sz="1900" u="none" cap="none" strike="noStrike">
                <a:solidFill>
                  <a:srgbClr val="000000"/>
                </a:solidFill>
                <a:latin typeface="Arial"/>
                <a:ea typeface="Arial"/>
                <a:cs typeface="Arial"/>
                <a:sym typeface="Arial"/>
              </a:defRPr>
            </a:lvl7pPr>
            <a:lvl8pPr indent="-400050" lvl="7" marL="3657600" marR="0" rtl="0" algn="l">
              <a:lnSpc>
                <a:spcPct val="100000"/>
              </a:lnSpc>
              <a:spcBef>
                <a:spcPts val="500"/>
              </a:spcBef>
              <a:spcAft>
                <a:spcPts val="0"/>
              </a:spcAft>
              <a:buClr>
                <a:srgbClr val="000000"/>
              </a:buClr>
              <a:buSzPts val="2700"/>
              <a:buFont typeface="Arial"/>
              <a:buChar char="○"/>
              <a:defRPr b="0" i="0" spc="0" sz="1900" u="none" cap="none" strike="noStrike">
                <a:solidFill>
                  <a:srgbClr val="000000"/>
                </a:solidFill>
                <a:latin typeface="Arial"/>
                <a:ea typeface="Arial"/>
                <a:cs typeface="Arial"/>
                <a:sym typeface="Arial"/>
              </a:defRPr>
            </a:lvl8pPr>
            <a:lvl9pPr indent="-400050" lvl="8" marL="4114800" marR="0" rtl="0" algn="l">
              <a:lnSpc>
                <a:spcPct val="100000"/>
              </a:lnSpc>
              <a:spcBef>
                <a:spcPts val="500"/>
              </a:spcBef>
              <a:spcAft>
                <a:spcPts val="0"/>
              </a:spcAft>
              <a:buClr>
                <a:srgbClr val="000000"/>
              </a:buClr>
              <a:buSzPts val="2700"/>
              <a:buFont typeface="Arial"/>
              <a:buChar char="■"/>
              <a:defRPr b="0" i="0" spc="0" sz="19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8" name="Shape 38"/>
        <p:cNvGrpSpPr/>
        <p:nvPr/>
      </p:nvGrpSpPr>
      <p:grpSpPr>
        <a:xfrm>
          <a:off x="0" y="0"/>
          <a:ext cx="0" cy="0"/>
          <a:chOff x="0" y="0"/>
          <a:chExt cx="0" cy="0"/>
        </a:xfrm>
      </p:grpSpPr>
      <p:sp>
        <p:nvSpPr>
          <p:cNvPr id="39" name="Google Shape;39;h66626d2e77895d6a_1_600"/>
          <p:cNvSpPr txBox="1"/>
          <p:nvPr>
            <p:ph type="title"/>
          </p:nvPr>
        </p:nvSpPr>
        <p:spPr>
          <a:xfrm>
            <a:off x="415600" y="593367"/>
            <a:ext cx="11360700" cy="763500"/>
          </a:xfrm>
          <a:prstGeom prst="rect">
            <a:avLst/>
          </a:prstGeom>
          <a:noFill/>
          <a:ln>
            <a:noFill/>
          </a:ln>
        </p:spPr>
        <p:txBody>
          <a:bodyPr anchorCtr="0" anchor="t" bIns="60925" lIns="121900" spcFirstLastPara="1" rIns="121900" wrap="square" tIns="243825">
            <a:normAutofit/>
          </a:bodyPr>
          <a:lstStyle>
            <a:lvl1pPr lvl="0" marR="0" rtl="0" algn="l">
              <a:lnSpc>
                <a:spcPct val="85000"/>
              </a:lnSpc>
              <a:spcBef>
                <a:spcPts val="0"/>
              </a:spcBef>
              <a:spcAft>
                <a:spcPts val="0"/>
              </a:spcAft>
              <a:buClr>
                <a:srgbClr val="000000"/>
              </a:buClr>
              <a:buSzPts val="3700"/>
              <a:buFont typeface="Aleo"/>
              <a:buNone/>
              <a:defRPr b="0" i="0" spc="0" sz="1900" u="none" cap="none" strike="noStrike">
                <a:solidFill>
                  <a:srgbClr val="000000"/>
                </a:solidFill>
                <a:latin typeface="Aleo"/>
                <a:ea typeface="Aleo"/>
                <a:cs typeface="Aleo"/>
                <a:sym typeface="Aleo"/>
              </a:defRPr>
            </a:lvl1pPr>
            <a:lvl2pPr lvl="1"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2pPr>
            <a:lvl3pPr lvl="2"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3pPr>
            <a:lvl4pPr lvl="3"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4pPr>
            <a:lvl5pPr lvl="4"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5pPr>
            <a:lvl6pPr lvl="5"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6pPr>
            <a:lvl7pPr lvl="6"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7pPr>
            <a:lvl8pPr lvl="7"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8pPr>
            <a:lvl9pPr lvl="8"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9pPr>
          </a:lstStyle>
          <a:p/>
        </p:txBody>
      </p:sp>
      <p:sp>
        <p:nvSpPr>
          <p:cNvPr id="40" name="Google Shape;40;h66626d2e77895d6a_1_600"/>
          <p:cNvSpPr txBox="1"/>
          <p:nvPr>
            <p:ph idx="1" type="body"/>
          </p:nvPr>
        </p:nvSpPr>
        <p:spPr>
          <a:xfrm>
            <a:off x="415600" y="1536633"/>
            <a:ext cx="11360700" cy="4555200"/>
          </a:xfrm>
          <a:prstGeom prst="rect">
            <a:avLst/>
          </a:prstGeom>
          <a:noFill/>
          <a:ln>
            <a:noFill/>
          </a:ln>
        </p:spPr>
        <p:txBody>
          <a:bodyPr anchorCtr="0" anchor="t" bIns="60925" lIns="121900" spcFirstLastPara="1" rIns="121900" wrap="square" tIns="60925">
            <a:normAutofit/>
          </a:bodyPr>
          <a:lstStyle>
            <a:lvl1pPr indent="-431800" lvl="0" marL="457200" marR="0" rtl="0" algn="l">
              <a:lnSpc>
                <a:spcPct val="100000"/>
              </a:lnSpc>
              <a:spcBef>
                <a:spcPts val="600"/>
              </a:spcBef>
              <a:spcAft>
                <a:spcPts val="0"/>
              </a:spcAft>
              <a:buClr>
                <a:srgbClr val="000000"/>
              </a:buClr>
              <a:buSzPts val="3200"/>
              <a:buFont typeface="Aleo"/>
              <a:buChar char="•"/>
              <a:defRPr b="0" i="0" spc="0" sz="1900" u="none" cap="none" strike="noStrike">
                <a:solidFill>
                  <a:srgbClr val="000000"/>
                </a:solidFill>
                <a:latin typeface="Aleo"/>
                <a:ea typeface="Aleo"/>
                <a:cs typeface="Aleo"/>
                <a:sym typeface="Aleo"/>
              </a:defRPr>
            </a:lvl1pPr>
            <a:lvl2pPr indent="-400050" lvl="1" marL="914400" marR="0" rtl="0" algn="l">
              <a:lnSpc>
                <a:spcPct val="100000"/>
              </a:lnSpc>
              <a:spcBef>
                <a:spcPts val="8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2pPr>
            <a:lvl3pPr indent="-381000" lvl="2" marL="1371600" marR="0" rtl="0" algn="l">
              <a:lnSpc>
                <a:spcPct val="100000"/>
              </a:lnSpc>
              <a:spcBef>
                <a:spcPts val="800"/>
              </a:spcBef>
              <a:spcAft>
                <a:spcPts val="0"/>
              </a:spcAft>
              <a:buClr>
                <a:srgbClr val="000000"/>
              </a:buClr>
              <a:buSzPts val="2400"/>
              <a:buFont typeface="Aleo"/>
              <a:buChar char="•"/>
              <a:defRPr b="0" i="0" spc="0" sz="1900" u="none" cap="none" strike="noStrike">
                <a:solidFill>
                  <a:srgbClr val="000000"/>
                </a:solidFill>
                <a:latin typeface="Aleo"/>
                <a:ea typeface="Aleo"/>
                <a:cs typeface="Aleo"/>
                <a:sym typeface="Aleo"/>
              </a:defRPr>
            </a:lvl3pPr>
            <a:lvl4pPr indent="-349250" lvl="3" marL="1828800" marR="0" rtl="0" algn="l">
              <a:lnSpc>
                <a:spcPct val="100000"/>
              </a:lnSpc>
              <a:spcBef>
                <a:spcPts val="800"/>
              </a:spcBef>
              <a:spcAft>
                <a:spcPts val="0"/>
              </a:spcAft>
              <a:buClr>
                <a:srgbClr val="000000"/>
              </a:buClr>
              <a:buSzPts val="1900"/>
              <a:buFont typeface="Aleo"/>
              <a:buChar char="–"/>
              <a:defRPr b="0" i="0" spc="0" sz="1900" u="none" cap="none" strike="noStrike">
                <a:solidFill>
                  <a:srgbClr val="000000"/>
                </a:solidFill>
                <a:latin typeface="Aleo"/>
                <a:ea typeface="Aleo"/>
                <a:cs typeface="Aleo"/>
                <a:sym typeface="Aleo"/>
              </a:defRPr>
            </a:lvl4pPr>
            <a:lvl5pPr indent="-349250" lvl="4" marL="2286000" marR="0" rtl="0" algn="l">
              <a:lnSpc>
                <a:spcPct val="100000"/>
              </a:lnSpc>
              <a:spcBef>
                <a:spcPts val="800"/>
              </a:spcBef>
              <a:spcAft>
                <a:spcPts val="0"/>
              </a:spcAft>
              <a:buClr>
                <a:srgbClr val="000000"/>
              </a:buClr>
              <a:buSzPts val="1900"/>
              <a:buFont typeface="Aleo"/>
              <a:buChar char="»"/>
              <a:defRPr b="0" i="0" spc="0" sz="1900" u="none" cap="none" strike="noStrike">
                <a:solidFill>
                  <a:srgbClr val="000000"/>
                </a:solidFill>
                <a:latin typeface="Aleo"/>
                <a:ea typeface="Aleo"/>
                <a:cs typeface="Aleo"/>
                <a:sym typeface="Aleo"/>
              </a:defRPr>
            </a:lvl5pPr>
            <a:lvl6pPr indent="-400050" lvl="5" marL="2743200" marR="0" rtl="0" algn="l">
              <a:lnSpc>
                <a:spcPct val="100000"/>
              </a:lnSpc>
              <a:spcBef>
                <a:spcPts val="8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6pPr>
            <a:lvl7pPr indent="-400050" lvl="6" marL="3200400" marR="0" rtl="0" algn="l">
              <a:lnSpc>
                <a:spcPct val="100000"/>
              </a:lnSpc>
              <a:spcBef>
                <a:spcPts val="5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7pPr>
            <a:lvl8pPr indent="-400050" lvl="7" marL="3657600" marR="0" rtl="0" algn="l">
              <a:lnSpc>
                <a:spcPct val="100000"/>
              </a:lnSpc>
              <a:spcBef>
                <a:spcPts val="5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8pPr>
            <a:lvl9pPr indent="-400050" lvl="8" marL="4114800" marR="0" rtl="0" algn="l">
              <a:lnSpc>
                <a:spcPct val="100000"/>
              </a:lnSpc>
              <a:spcBef>
                <a:spcPts val="5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9pPr>
          </a:lstStyle>
          <a:p/>
        </p:txBody>
      </p:sp>
      <p:sp>
        <p:nvSpPr>
          <p:cNvPr id="41" name="Google Shape;41;h66626d2e77895d6a_1_600"/>
          <p:cNvSpPr txBox="1"/>
          <p:nvPr>
            <p:ph idx="12" type="sldNum"/>
          </p:nvPr>
        </p:nvSpPr>
        <p:spPr>
          <a:xfrm>
            <a:off x="11203744" y="6138056"/>
            <a:ext cx="731700" cy="5247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1pPr>
            <a:lvl2pPr indent="0" lvl="1"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2pPr>
            <a:lvl3pPr indent="0" lvl="2"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3pPr>
            <a:lvl4pPr indent="0" lvl="3"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4pPr>
            <a:lvl5pPr indent="0" lvl="4"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5pPr>
            <a:lvl6pPr indent="0" lvl="5"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6pPr>
            <a:lvl7pPr indent="0" lvl="6"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7pPr>
            <a:lvl8pPr indent="0" lvl="7"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8pPr>
            <a:lvl9pPr indent="0" lvl="8"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42" name="Shape 42"/>
        <p:cNvGrpSpPr/>
        <p:nvPr/>
      </p:nvGrpSpPr>
      <p:grpSpPr>
        <a:xfrm>
          <a:off x="0" y="0"/>
          <a:ext cx="0" cy="0"/>
          <a:chOff x="0" y="0"/>
          <a:chExt cx="0" cy="0"/>
        </a:xfrm>
      </p:grpSpPr>
      <p:sp>
        <p:nvSpPr>
          <p:cNvPr id="43" name="Google Shape;43;h66626d2e77895d6a_1_604"/>
          <p:cNvSpPr txBox="1"/>
          <p:nvPr>
            <p:ph type="title"/>
          </p:nvPr>
        </p:nvSpPr>
        <p:spPr>
          <a:xfrm>
            <a:off x="415600" y="593367"/>
            <a:ext cx="11360700" cy="763500"/>
          </a:xfrm>
          <a:prstGeom prst="rect">
            <a:avLst/>
          </a:prstGeom>
          <a:noFill/>
          <a:ln>
            <a:noFill/>
          </a:ln>
        </p:spPr>
        <p:txBody>
          <a:bodyPr anchorCtr="0" anchor="t" bIns="60925" lIns="121900" spcFirstLastPara="1" rIns="121900" wrap="square" tIns="243825">
            <a:normAutofit/>
          </a:bodyPr>
          <a:lstStyle>
            <a:lvl1pPr lvl="0" marR="0" rtl="0" algn="l">
              <a:lnSpc>
                <a:spcPct val="85000"/>
              </a:lnSpc>
              <a:spcBef>
                <a:spcPts val="0"/>
              </a:spcBef>
              <a:spcAft>
                <a:spcPts val="0"/>
              </a:spcAft>
              <a:buClr>
                <a:srgbClr val="000000"/>
              </a:buClr>
              <a:buSzPts val="3700"/>
              <a:buFont typeface="Aleo"/>
              <a:buNone/>
              <a:defRPr b="0" i="0" spc="0" sz="1900" u="none" cap="none" strike="noStrike">
                <a:solidFill>
                  <a:srgbClr val="000000"/>
                </a:solidFill>
                <a:latin typeface="Aleo"/>
                <a:ea typeface="Aleo"/>
                <a:cs typeface="Aleo"/>
                <a:sym typeface="Aleo"/>
              </a:defRPr>
            </a:lvl1pPr>
            <a:lvl2pPr lvl="1"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2pPr>
            <a:lvl3pPr lvl="2"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3pPr>
            <a:lvl4pPr lvl="3"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4pPr>
            <a:lvl5pPr lvl="4"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5pPr>
            <a:lvl6pPr lvl="5"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6pPr>
            <a:lvl7pPr lvl="6"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7pPr>
            <a:lvl8pPr lvl="7"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8pPr>
            <a:lvl9pPr lvl="8"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9pPr>
          </a:lstStyle>
          <a:p/>
        </p:txBody>
      </p:sp>
      <p:sp>
        <p:nvSpPr>
          <p:cNvPr id="44" name="Google Shape;44;h66626d2e77895d6a_1_604"/>
          <p:cNvSpPr txBox="1"/>
          <p:nvPr>
            <p:ph idx="1" type="body"/>
          </p:nvPr>
        </p:nvSpPr>
        <p:spPr>
          <a:xfrm>
            <a:off x="415600" y="1536633"/>
            <a:ext cx="11360700" cy="4555200"/>
          </a:xfrm>
          <a:prstGeom prst="rect">
            <a:avLst/>
          </a:prstGeom>
          <a:noFill/>
          <a:ln>
            <a:noFill/>
          </a:ln>
        </p:spPr>
        <p:txBody>
          <a:bodyPr anchorCtr="0" anchor="t" bIns="60925" lIns="121900" spcFirstLastPara="1" rIns="121900" wrap="square" tIns="60925">
            <a:normAutofit/>
          </a:bodyPr>
          <a:lstStyle>
            <a:lvl1pPr indent="-431800" lvl="0" marL="457200" marR="0" rtl="0" algn="l">
              <a:lnSpc>
                <a:spcPct val="100000"/>
              </a:lnSpc>
              <a:spcBef>
                <a:spcPts val="700"/>
              </a:spcBef>
              <a:spcAft>
                <a:spcPts val="0"/>
              </a:spcAft>
              <a:buClr>
                <a:srgbClr val="000000"/>
              </a:buClr>
              <a:buSzPts val="3200"/>
              <a:buFont typeface="Aleo"/>
              <a:buChar char="•"/>
              <a:defRPr b="0" i="0" spc="0" sz="1900" u="none" cap="none" strike="noStrike">
                <a:solidFill>
                  <a:srgbClr val="000000"/>
                </a:solidFill>
                <a:latin typeface="Aleo"/>
                <a:ea typeface="Aleo"/>
                <a:cs typeface="Aleo"/>
                <a:sym typeface="Aleo"/>
              </a:defRPr>
            </a:lvl1pPr>
            <a:lvl2pPr indent="-400050" lvl="1" marL="914400" marR="0" rtl="0" algn="l">
              <a:lnSpc>
                <a:spcPct val="100000"/>
              </a:lnSpc>
              <a:spcBef>
                <a:spcPts val="8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2pPr>
            <a:lvl3pPr indent="-381000" lvl="2" marL="1371600" marR="0" rtl="0" algn="l">
              <a:lnSpc>
                <a:spcPct val="100000"/>
              </a:lnSpc>
              <a:spcBef>
                <a:spcPts val="800"/>
              </a:spcBef>
              <a:spcAft>
                <a:spcPts val="0"/>
              </a:spcAft>
              <a:buClr>
                <a:srgbClr val="000000"/>
              </a:buClr>
              <a:buSzPts val="2400"/>
              <a:buFont typeface="Aleo"/>
              <a:buChar char="•"/>
              <a:defRPr b="0" i="0" spc="0" sz="1900" u="none" cap="none" strike="noStrike">
                <a:solidFill>
                  <a:srgbClr val="000000"/>
                </a:solidFill>
                <a:latin typeface="Aleo"/>
                <a:ea typeface="Aleo"/>
                <a:cs typeface="Aleo"/>
                <a:sym typeface="Aleo"/>
              </a:defRPr>
            </a:lvl3pPr>
            <a:lvl4pPr indent="-349250" lvl="3" marL="1828800" marR="0" rtl="0" algn="l">
              <a:lnSpc>
                <a:spcPct val="100000"/>
              </a:lnSpc>
              <a:spcBef>
                <a:spcPts val="800"/>
              </a:spcBef>
              <a:spcAft>
                <a:spcPts val="0"/>
              </a:spcAft>
              <a:buClr>
                <a:srgbClr val="000000"/>
              </a:buClr>
              <a:buSzPts val="1900"/>
              <a:buFont typeface="Aleo"/>
              <a:buChar char="–"/>
              <a:defRPr b="0" i="0" spc="0" sz="1900" u="none" cap="none" strike="noStrike">
                <a:solidFill>
                  <a:srgbClr val="000000"/>
                </a:solidFill>
                <a:latin typeface="Aleo"/>
                <a:ea typeface="Aleo"/>
                <a:cs typeface="Aleo"/>
                <a:sym typeface="Aleo"/>
              </a:defRPr>
            </a:lvl4pPr>
            <a:lvl5pPr indent="-349250" lvl="4" marL="2286000" marR="0" rtl="0" algn="l">
              <a:lnSpc>
                <a:spcPct val="100000"/>
              </a:lnSpc>
              <a:spcBef>
                <a:spcPts val="800"/>
              </a:spcBef>
              <a:spcAft>
                <a:spcPts val="0"/>
              </a:spcAft>
              <a:buClr>
                <a:srgbClr val="000000"/>
              </a:buClr>
              <a:buSzPts val="1900"/>
              <a:buFont typeface="Aleo"/>
              <a:buChar char="»"/>
              <a:defRPr b="0" i="0" spc="0" sz="1900" u="none" cap="none" strike="noStrike">
                <a:solidFill>
                  <a:srgbClr val="000000"/>
                </a:solidFill>
                <a:latin typeface="Aleo"/>
                <a:ea typeface="Aleo"/>
                <a:cs typeface="Aleo"/>
                <a:sym typeface="Aleo"/>
              </a:defRPr>
            </a:lvl5pPr>
            <a:lvl6pPr indent="-400050" lvl="5" marL="2743200" marR="0" rtl="0" algn="l">
              <a:lnSpc>
                <a:spcPct val="100000"/>
              </a:lnSpc>
              <a:spcBef>
                <a:spcPts val="8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6pPr>
            <a:lvl7pPr indent="-400050" lvl="6" marL="3200400" marR="0" rtl="0" algn="l">
              <a:lnSpc>
                <a:spcPct val="100000"/>
              </a:lnSpc>
              <a:spcBef>
                <a:spcPts val="5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7pPr>
            <a:lvl8pPr indent="-400050" lvl="7" marL="3657600" marR="0" rtl="0" algn="l">
              <a:lnSpc>
                <a:spcPct val="100000"/>
              </a:lnSpc>
              <a:spcBef>
                <a:spcPts val="5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8pPr>
            <a:lvl9pPr indent="-400050" lvl="8" marL="4114800" marR="0" rtl="0" algn="l">
              <a:lnSpc>
                <a:spcPct val="100000"/>
              </a:lnSpc>
              <a:spcBef>
                <a:spcPts val="500"/>
              </a:spcBef>
              <a:spcAft>
                <a:spcPts val="0"/>
              </a:spcAft>
              <a:buClr>
                <a:srgbClr val="000000"/>
              </a:buClr>
              <a:buSzPts val="2700"/>
              <a:buFont typeface="Aleo"/>
              <a:buChar char="•"/>
              <a:defRPr b="0" i="0" spc="0" sz="1900" u="none" cap="none" strike="noStrike">
                <a:solidFill>
                  <a:srgbClr val="000000"/>
                </a:solidFill>
                <a:latin typeface="Aleo"/>
                <a:ea typeface="Aleo"/>
                <a:cs typeface="Aleo"/>
                <a:sym typeface="Aleo"/>
              </a:defRPr>
            </a:lvl9pPr>
          </a:lstStyle>
          <a:p/>
        </p:txBody>
      </p:sp>
      <p:sp>
        <p:nvSpPr>
          <p:cNvPr id="45" name="Google Shape;45;h66626d2e77895d6a_1_604"/>
          <p:cNvSpPr txBox="1"/>
          <p:nvPr>
            <p:ph idx="12" type="sldNum"/>
          </p:nvPr>
        </p:nvSpPr>
        <p:spPr>
          <a:xfrm>
            <a:off x="11203744" y="6138056"/>
            <a:ext cx="731700" cy="5247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1pPr>
            <a:lvl2pPr indent="0" lvl="1"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2pPr>
            <a:lvl3pPr indent="0" lvl="2"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3pPr>
            <a:lvl4pPr indent="0" lvl="3"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4pPr>
            <a:lvl5pPr indent="0" lvl="4"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5pPr>
            <a:lvl6pPr indent="0" lvl="5"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6pPr>
            <a:lvl7pPr indent="0" lvl="6"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7pPr>
            <a:lvl8pPr indent="0" lvl="7"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8pPr>
            <a:lvl9pPr indent="0" lvl="8" marL="0" marR="0" rtl="0" algn="r">
              <a:lnSpc>
                <a:spcPct val="100000"/>
              </a:lnSpc>
              <a:spcBef>
                <a:spcPts val="0"/>
              </a:spcBef>
              <a:spcAft>
                <a:spcPts val="0"/>
              </a:spcAft>
              <a:buClr>
                <a:srgbClr val="000000"/>
              </a:buClr>
              <a:buSzPts val="1100"/>
              <a:buFont typeface="Arial"/>
              <a:buNone/>
              <a:defRPr b="0" i="0" spc="0" sz="1100" u="none" cap="none" strike="noStrike">
                <a:solidFill>
                  <a:schemeClr val="accent3"/>
                </a:solidFill>
                <a:latin typeface="Zilla Slab"/>
                <a:ea typeface="Zilla Slab"/>
                <a:cs typeface="Zilla Slab"/>
                <a:sym typeface="Zilla Slab"/>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 Slide_1">
    <p:spTree>
      <p:nvGrpSpPr>
        <p:cNvPr id="46" name="Shape 46"/>
        <p:cNvGrpSpPr/>
        <p:nvPr/>
      </p:nvGrpSpPr>
      <p:grpSpPr>
        <a:xfrm>
          <a:off x="0" y="0"/>
          <a:ext cx="0" cy="0"/>
          <a:chOff x="0" y="0"/>
          <a:chExt cx="0" cy="0"/>
        </a:xfrm>
      </p:grpSpPr>
      <p:pic>
        <p:nvPicPr>
          <p:cNvPr id="47" name="Google Shape;47;h66626d2e77895d6a_1_608"/>
          <p:cNvPicPr preferRelativeResize="0"/>
          <p:nvPr/>
        </p:nvPicPr>
        <p:blipFill rotWithShape="1">
          <a:blip r:embed="rId2">
            <a:alphaModFix/>
          </a:blip>
          <a:srcRect b="0" l="0" r="0" t="0"/>
          <a:stretch/>
        </p:blipFill>
        <p:spPr>
          <a:xfrm>
            <a:off x="0" y="3048"/>
            <a:ext cx="12192000" cy="6851902"/>
          </a:xfrm>
          <a:prstGeom prst="rect">
            <a:avLst/>
          </a:prstGeom>
          <a:noFill/>
          <a:ln>
            <a:noFill/>
          </a:ln>
        </p:spPr>
      </p:pic>
      <p:sp>
        <p:nvSpPr>
          <p:cNvPr id="48" name="Google Shape;48;h66626d2e77895d6a_1_608"/>
          <p:cNvSpPr txBox="1"/>
          <p:nvPr>
            <p:ph type="ctrTitle"/>
          </p:nvPr>
        </p:nvSpPr>
        <p:spPr>
          <a:xfrm>
            <a:off x="608519" y="1617293"/>
            <a:ext cx="11011500" cy="975900"/>
          </a:xfrm>
          <a:prstGeom prst="rect">
            <a:avLst/>
          </a:prstGeom>
          <a:noFill/>
          <a:ln>
            <a:noFill/>
          </a:ln>
        </p:spPr>
        <p:txBody>
          <a:bodyPr anchorCtr="0" anchor="t" bIns="60925" lIns="121900" spcFirstLastPara="1" rIns="121900" wrap="square" tIns="243825">
            <a:normAutofit/>
          </a:bodyPr>
          <a:lstStyle>
            <a:lvl1pPr lvl="0" marR="0" rtl="0" algn="l">
              <a:lnSpc>
                <a:spcPct val="85000"/>
              </a:lnSpc>
              <a:spcBef>
                <a:spcPts val="0"/>
              </a:spcBef>
              <a:spcAft>
                <a:spcPts val="0"/>
              </a:spcAft>
              <a:buClr>
                <a:srgbClr val="00868D"/>
              </a:buClr>
              <a:buSzPts val="3700"/>
              <a:buFont typeface="Aleo"/>
              <a:buNone/>
              <a:defRPr b="0" i="0" spc="0" sz="3700" u="none" cap="none" strike="noStrike">
                <a:solidFill>
                  <a:srgbClr val="00868D"/>
                </a:solidFill>
                <a:latin typeface="Aleo"/>
                <a:ea typeface="Aleo"/>
                <a:cs typeface="Aleo"/>
                <a:sym typeface="Aleo"/>
              </a:defRPr>
            </a:lvl1pPr>
            <a:lvl2pPr lvl="1"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2pPr>
            <a:lvl3pPr lvl="2"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3pPr>
            <a:lvl4pPr lvl="3"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4pPr>
            <a:lvl5pPr lvl="4"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5pPr>
            <a:lvl6pPr lvl="5"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6pPr>
            <a:lvl7pPr lvl="6"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7pPr>
            <a:lvl8pPr lvl="7"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8pPr>
            <a:lvl9pPr lvl="8" marR="0" rtl="0" algn="l">
              <a:lnSpc>
                <a:spcPct val="100000"/>
              </a:lnSpc>
              <a:spcBef>
                <a:spcPts val="0"/>
              </a:spcBef>
              <a:spcAft>
                <a:spcPts val="0"/>
              </a:spcAft>
              <a:buClr>
                <a:srgbClr val="000000"/>
              </a:buClr>
              <a:buSzPts val="1900"/>
              <a:buFont typeface="Aleo"/>
              <a:buNone/>
              <a:defRPr b="0" i="0" spc="0" sz="1900" u="none" cap="none" strike="noStrike">
                <a:solidFill>
                  <a:srgbClr val="000000"/>
                </a:solidFill>
                <a:latin typeface="Aleo"/>
                <a:ea typeface="Aleo"/>
                <a:cs typeface="Aleo"/>
                <a:sym typeface="Aleo"/>
              </a:defRPr>
            </a:lvl9pPr>
          </a:lstStyle>
          <a:p/>
        </p:txBody>
      </p:sp>
      <p:sp>
        <p:nvSpPr>
          <p:cNvPr id="49" name="Google Shape;49;h66626d2e77895d6a_1_608"/>
          <p:cNvSpPr txBox="1"/>
          <p:nvPr>
            <p:ph idx="1" type="subTitle"/>
          </p:nvPr>
        </p:nvSpPr>
        <p:spPr>
          <a:xfrm>
            <a:off x="609600" y="2568691"/>
            <a:ext cx="10972800" cy="1284300"/>
          </a:xfrm>
          <a:prstGeom prst="rect">
            <a:avLst/>
          </a:prstGeom>
          <a:noFill/>
          <a:ln>
            <a:noFill/>
          </a:ln>
        </p:spPr>
        <p:txBody>
          <a:bodyPr anchorCtr="0" anchor="t" bIns="60925" lIns="121900" spcFirstLastPara="1" rIns="121900" wrap="square" tIns="60925">
            <a:normAutofit/>
          </a:bodyPr>
          <a:lstStyle>
            <a:lvl1pPr lvl="0" marR="0" rtl="0" algn="l">
              <a:lnSpc>
                <a:spcPct val="100000"/>
              </a:lnSpc>
              <a:spcBef>
                <a:spcPts val="500"/>
              </a:spcBef>
              <a:spcAft>
                <a:spcPts val="0"/>
              </a:spcAft>
              <a:buClr>
                <a:srgbClr val="000000"/>
              </a:buClr>
              <a:buSzPts val="2500"/>
              <a:buFont typeface="Aleo"/>
              <a:buNone/>
              <a:defRPr b="0" i="0" spc="0" sz="2500" u="none" cap="none" strike="noStrike">
                <a:solidFill>
                  <a:srgbClr val="000000"/>
                </a:solidFill>
                <a:latin typeface="Aleo"/>
                <a:ea typeface="Aleo"/>
                <a:cs typeface="Aleo"/>
                <a:sym typeface="Aleo"/>
              </a:defRPr>
            </a:lvl1pPr>
            <a:lvl2pPr lvl="1" marR="0" rtl="0" algn="ctr">
              <a:lnSpc>
                <a:spcPct val="100000"/>
              </a:lnSpc>
              <a:spcBef>
                <a:spcPts val="800"/>
              </a:spcBef>
              <a:spcAft>
                <a:spcPts val="0"/>
              </a:spcAft>
              <a:buClr>
                <a:srgbClr val="888888"/>
              </a:buClr>
              <a:buSzPts val="2700"/>
              <a:buFont typeface="Aleo"/>
              <a:buNone/>
              <a:defRPr b="0" i="0" spc="0" sz="1900" u="none" cap="none" strike="noStrike">
                <a:solidFill>
                  <a:srgbClr val="888888"/>
                </a:solidFill>
                <a:latin typeface="Aleo"/>
                <a:ea typeface="Aleo"/>
                <a:cs typeface="Aleo"/>
                <a:sym typeface="Aleo"/>
              </a:defRPr>
            </a:lvl2pPr>
            <a:lvl3pPr lvl="2" marR="0" rtl="0" algn="ctr">
              <a:lnSpc>
                <a:spcPct val="100000"/>
              </a:lnSpc>
              <a:spcBef>
                <a:spcPts val="800"/>
              </a:spcBef>
              <a:spcAft>
                <a:spcPts val="0"/>
              </a:spcAft>
              <a:buClr>
                <a:srgbClr val="888888"/>
              </a:buClr>
              <a:buSzPts val="2400"/>
              <a:buFont typeface="Aleo"/>
              <a:buNone/>
              <a:defRPr b="0" i="0" spc="0" sz="1900" u="none" cap="none" strike="noStrike">
                <a:solidFill>
                  <a:srgbClr val="888888"/>
                </a:solidFill>
                <a:latin typeface="Aleo"/>
                <a:ea typeface="Aleo"/>
                <a:cs typeface="Aleo"/>
                <a:sym typeface="Aleo"/>
              </a:defRPr>
            </a:lvl3pPr>
            <a:lvl4pPr lvl="3" marR="0" rtl="0" algn="ctr">
              <a:lnSpc>
                <a:spcPct val="100000"/>
              </a:lnSpc>
              <a:spcBef>
                <a:spcPts val="800"/>
              </a:spcBef>
              <a:spcAft>
                <a:spcPts val="0"/>
              </a:spcAft>
              <a:buClr>
                <a:srgbClr val="888888"/>
              </a:buClr>
              <a:buSzPts val="1900"/>
              <a:buFont typeface="Aleo"/>
              <a:buNone/>
              <a:defRPr b="0" i="0" spc="0" sz="1900" u="none" cap="none" strike="noStrike">
                <a:solidFill>
                  <a:srgbClr val="888888"/>
                </a:solidFill>
                <a:latin typeface="Aleo"/>
                <a:ea typeface="Aleo"/>
                <a:cs typeface="Aleo"/>
                <a:sym typeface="Aleo"/>
              </a:defRPr>
            </a:lvl4pPr>
            <a:lvl5pPr lvl="4" marR="0" rtl="0" algn="ctr">
              <a:lnSpc>
                <a:spcPct val="100000"/>
              </a:lnSpc>
              <a:spcBef>
                <a:spcPts val="800"/>
              </a:spcBef>
              <a:spcAft>
                <a:spcPts val="0"/>
              </a:spcAft>
              <a:buClr>
                <a:srgbClr val="888888"/>
              </a:buClr>
              <a:buSzPts val="1900"/>
              <a:buFont typeface="Aleo"/>
              <a:buNone/>
              <a:defRPr b="0" i="0" spc="0" sz="1900" u="none" cap="none" strike="noStrike">
                <a:solidFill>
                  <a:srgbClr val="888888"/>
                </a:solidFill>
                <a:latin typeface="Aleo"/>
                <a:ea typeface="Aleo"/>
                <a:cs typeface="Aleo"/>
                <a:sym typeface="Aleo"/>
              </a:defRPr>
            </a:lvl5pPr>
            <a:lvl6pPr lvl="5" marR="0" rtl="0" algn="ctr">
              <a:lnSpc>
                <a:spcPct val="100000"/>
              </a:lnSpc>
              <a:spcBef>
                <a:spcPts val="800"/>
              </a:spcBef>
              <a:spcAft>
                <a:spcPts val="0"/>
              </a:spcAft>
              <a:buClr>
                <a:srgbClr val="888888"/>
              </a:buClr>
              <a:buSzPts val="2700"/>
              <a:buFont typeface="Aleo"/>
              <a:buNone/>
              <a:defRPr b="0" i="0" spc="0" sz="1900" u="none" cap="none" strike="noStrike">
                <a:solidFill>
                  <a:srgbClr val="888888"/>
                </a:solidFill>
                <a:latin typeface="Aleo"/>
                <a:ea typeface="Aleo"/>
                <a:cs typeface="Aleo"/>
                <a:sym typeface="Aleo"/>
              </a:defRPr>
            </a:lvl6pPr>
            <a:lvl7pPr lvl="6" marR="0" rtl="0" algn="ctr">
              <a:lnSpc>
                <a:spcPct val="100000"/>
              </a:lnSpc>
              <a:spcBef>
                <a:spcPts val="500"/>
              </a:spcBef>
              <a:spcAft>
                <a:spcPts val="0"/>
              </a:spcAft>
              <a:buClr>
                <a:srgbClr val="888888"/>
              </a:buClr>
              <a:buSzPts val="2700"/>
              <a:buFont typeface="Aleo"/>
              <a:buNone/>
              <a:defRPr b="0" i="0" spc="0" sz="1900" u="none" cap="none" strike="noStrike">
                <a:solidFill>
                  <a:srgbClr val="888888"/>
                </a:solidFill>
                <a:latin typeface="Aleo"/>
                <a:ea typeface="Aleo"/>
                <a:cs typeface="Aleo"/>
                <a:sym typeface="Aleo"/>
              </a:defRPr>
            </a:lvl7pPr>
            <a:lvl8pPr lvl="7" marR="0" rtl="0" algn="ctr">
              <a:lnSpc>
                <a:spcPct val="100000"/>
              </a:lnSpc>
              <a:spcBef>
                <a:spcPts val="500"/>
              </a:spcBef>
              <a:spcAft>
                <a:spcPts val="0"/>
              </a:spcAft>
              <a:buClr>
                <a:srgbClr val="888888"/>
              </a:buClr>
              <a:buSzPts val="2700"/>
              <a:buFont typeface="Aleo"/>
              <a:buNone/>
              <a:defRPr b="0" i="0" spc="0" sz="1900" u="none" cap="none" strike="noStrike">
                <a:solidFill>
                  <a:srgbClr val="888888"/>
                </a:solidFill>
                <a:latin typeface="Aleo"/>
                <a:ea typeface="Aleo"/>
                <a:cs typeface="Aleo"/>
                <a:sym typeface="Aleo"/>
              </a:defRPr>
            </a:lvl8pPr>
            <a:lvl9pPr lvl="8" marR="0" rtl="0" algn="ctr">
              <a:lnSpc>
                <a:spcPct val="100000"/>
              </a:lnSpc>
              <a:spcBef>
                <a:spcPts val="500"/>
              </a:spcBef>
              <a:spcAft>
                <a:spcPts val="0"/>
              </a:spcAft>
              <a:buClr>
                <a:srgbClr val="888888"/>
              </a:buClr>
              <a:buSzPts val="2700"/>
              <a:buFont typeface="Aleo"/>
              <a:buNone/>
              <a:defRPr b="0" i="0" spc="0" sz="1900" u="none" cap="none" strike="noStrike">
                <a:solidFill>
                  <a:srgbClr val="888888"/>
                </a:solidFill>
                <a:latin typeface="Aleo"/>
                <a:ea typeface="Aleo"/>
                <a:cs typeface="Aleo"/>
                <a:sym typeface="Aleo"/>
              </a:defRPr>
            </a:lvl9pPr>
          </a:lstStyle>
          <a:p/>
        </p:txBody>
      </p:sp>
      <p:sp>
        <p:nvSpPr>
          <p:cNvPr id="50" name="Google Shape;50;h66626d2e77895d6a_1_608"/>
          <p:cNvSpPr/>
          <p:nvPr>
            <p:ph idx="2" type="pic"/>
          </p:nvPr>
        </p:nvSpPr>
        <p:spPr>
          <a:xfrm>
            <a:off x="608519" y="3840461"/>
            <a:ext cx="11011500" cy="2392500"/>
          </a:xfrm>
          <a:prstGeom prst="rect">
            <a:avLst/>
          </a:prstGeom>
          <a:noFill/>
          <a:ln>
            <a:noFill/>
          </a:ln>
        </p:spPr>
      </p:sp>
      <p:sp>
        <p:nvSpPr>
          <p:cNvPr id="51" name="Google Shape;51;h66626d2e77895d6a_1_608"/>
          <p:cNvSpPr txBox="1"/>
          <p:nvPr>
            <p:ph idx="11" type="ftr"/>
          </p:nvPr>
        </p:nvSpPr>
        <p:spPr>
          <a:xfrm>
            <a:off x="4165600" y="6136351"/>
            <a:ext cx="3860700" cy="365100"/>
          </a:xfrm>
          <a:prstGeom prst="rect">
            <a:avLst/>
          </a:prstGeom>
          <a:noFill/>
          <a:ln>
            <a:noFill/>
          </a:ln>
        </p:spPr>
        <p:txBody>
          <a:bodyPr anchorCtr="0" anchor="ctr" bIns="60925" lIns="121900" spcFirstLastPara="1" rIns="121900" wrap="square" tIns="60925">
            <a:noAutofit/>
          </a:bodyPr>
          <a:lstStyle>
            <a:lvl1pPr lvl="0" marR="0" rtl="0" algn="ctr">
              <a:lnSpc>
                <a:spcPct val="100000"/>
              </a:lnSpc>
              <a:spcBef>
                <a:spcPts val="0"/>
              </a:spcBef>
              <a:spcAft>
                <a:spcPts val="0"/>
              </a:spcAft>
              <a:buClr>
                <a:srgbClr val="000000"/>
              </a:buClr>
              <a:buSzPts val="1900"/>
              <a:buFont typeface="Arial"/>
              <a:buNone/>
              <a:defRPr b="0" i="0" spc="0" sz="19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9pPr>
          </a:lstStyle>
          <a:p/>
        </p:txBody>
      </p:sp>
      <p:sp>
        <p:nvSpPr>
          <p:cNvPr id="52" name="Google Shape;52;h66626d2e77895d6a_1_608"/>
          <p:cNvSpPr txBox="1"/>
          <p:nvPr>
            <p:ph idx="12" type="sldNum"/>
          </p:nvPr>
        </p:nvSpPr>
        <p:spPr>
          <a:xfrm>
            <a:off x="620597" y="6136351"/>
            <a:ext cx="2844900" cy="365100"/>
          </a:xfrm>
          <a:prstGeom prst="rect">
            <a:avLst/>
          </a:prstGeom>
          <a:noFill/>
          <a:ln>
            <a:noFill/>
          </a:ln>
        </p:spPr>
        <p:txBody>
          <a:bodyPr anchorCtr="0" anchor="ctr" bIns="60925" lIns="121900" spcFirstLastPara="1" rIns="121900" wrap="square" tIns="60925">
            <a:noAutofit/>
          </a:bodyPr>
          <a:lstStyle>
            <a:lvl1pPr indent="0" lvl="0"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1pPr>
            <a:lvl2pPr indent="0" lvl="1"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2pPr>
            <a:lvl3pPr indent="0" lvl="2"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3pPr>
            <a:lvl4pPr indent="0" lvl="3"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4pPr>
            <a:lvl5pPr indent="0" lvl="4"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5pPr>
            <a:lvl6pPr indent="0" lvl="5"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6pPr>
            <a:lvl7pPr indent="0" lvl="6"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7pPr>
            <a:lvl8pPr indent="0" lvl="7"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8pPr>
            <a:lvl9pPr indent="0" lvl="8" marL="0" marR="0" rtl="0" algn="l">
              <a:lnSpc>
                <a:spcPct val="100000"/>
              </a:lnSpc>
              <a:spcBef>
                <a:spcPts val="0"/>
              </a:spcBef>
              <a:spcAft>
                <a:spcPts val="0"/>
              </a:spcAft>
              <a:buClr>
                <a:srgbClr val="000000"/>
              </a:buClr>
              <a:buSzPts val="1100"/>
              <a:buFont typeface="Arial"/>
              <a:buNone/>
              <a:defRPr b="0" i="0" spc="0" sz="1100" u="none" cap="none" strike="noStrike">
                <a:solidFill>
                  <a:schemeClr val="lt1"/>
                </a:solidFill>
                <a:latin typeface="Zilla Slab"/>
                <a:ea typeface="Zilla Slab"/>
                <a:cs typeface="Zilla Slab"/>
                <a:sym typeface="Zilla Slab"/>
              </a:defRPr>
            </a:lvl9pPr>
          </a:lstStyle>
          <a:p>
            <a:pPr indent="0" lvl="0" marL="0" rtl="0" algn="l">
              <a:spcBef>
                <a:spcPts val="0"/>
              </a:spcBef>
              <a:spcAft>
                <a:spcPts val="0"/>
              </a:spcAft>
              <a:buNone/>
            </a:pPr>
            <a:fld id="{00000000-1234-1234-1234-123412341234}" type="slidenum">
              <a:rPr lang="en-US"/>
              <a:t>‹#›</a:t>
            </a:fld>
            <a:endParaRPr/>
          </a:p>
        </p:txBody>
      </p:sp>
      <p:pic>
        <p:nvPicPr>
          <p:cNvPr id="53" name="Google Shape;53;h66626d2e77895d6a_1_608"/>
          <p:cNvPicPr preferRelativeResize="0"/>
          <p:nvPr/>
        </p:nvPicPr>
        <p:blipFill rotWithShape="1">
          <a:blip r:embed="rId3">
            <a:alphaModFix/>
          </a:blip>
          <a:srcRect b="0" l="0" r="0" t="0"/>
          <a:stretch/>
        </p:blipFill>
        <p:spPr>
          <a:xfrm>
            <a:off x="9240660" y="5809369"/>
            <a:ext cx="2716584" cy="828558"/>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 SLIDE [ InventEd Logo ]">
  <p:cSld name="OPEN SLIDE [ InventEd Logo ]">
    <p:spTree>
      <p:nvGrpSpPr>
        <p:cNvPr id="54" name="Shape 54"/>
        <p:cNvGrpSpPr/>
        <p:nvPr/>
      </p:nvGrpSpPr>
      <p:grpSpPr>
        <a:xfrm>
          <a:off x="0" y="0"/>
          <a:ext cx="0" cy="0"/>
          <a:chOff x="0" y="0"/>
          <a:chExt cx="0" cy="0"/>
        </a:xfrm>
      </p:grpSpPr>
      <p:sp>
        <p:nvSpPr>
          <p:cNvPr id="55" name="Google Shape;55;h66626d2e77895d6a_1_616"/>
          <p:cNvSpPr txBox="1"/>
          <p:nvPr>
            <p:ph idx="10" type="dt"/>
          </p:nvPr>
        </p:nvSpPr>
        <p:spPr>
          <a:xfrm>
            <a:off x="609600" y="6356351"/>
            <a:ext cx="2844900" cy="365100"/>
          </a:xfrm>
          <a:prstGeom prst="rect">
            <a:avLst/>
          </a:prstGeom>
          <a:noFill/>
          <a:ln>
            <a:noFill/>
          </a:ln>
        </p:spPr>
        <p:txBody>
          <a:bodyPr anchorCtr="0" anchor="ctr" bIns="60925" lIns="121900" spcFirstLastPara="1" rIns="121900" wrap="square" tIns="60925">
            <a:noAutofit/>
          </a:bodyPr>
          <a:lstStyle>
            <a:lvl1pPr lvl="0"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9pPr>
          </a:lstStyle>
          <a:p/>
        </p:txBody>
      </p:sp>
      <p:sp>
        <p:nvSpPr>
          <p:cNvPr id="56" name="Google Shape;56;h66626d2e77895d6a_1_616"/>
          <p:cNvSpPr txBox="1"/>
          <p:nvPr>
            <p:ph idx="11" type="ftr"/>
          </p:nvPr>
        </p:nvSpPr>
        <p:spPr>
          <a:xfrm>
            <a:off x="4165600" y="6356351"/>
            <a:ext cx="3860700" cy="365100"/>
          </a:xfrm>
          <a:prstGeom prst="rect">
            <a:avLst/>
          </a:prstGeom>
          <a:noFill/>
          <a:ln>
            <a:noFill/>
          </a:ln>
        </p:spPr>
        <p:txBody>
          <a:bodyPr anchorCtr="0" anchor="ctr" bIns="60925" lIns="121900" spcFirstLastPara="1" rIns="121900" wrap="square" tIns="60925">
            <a:noAutofit/>
          </a:bodyPr>
          <a:lstStyle>
            <a:lvl1pPr lvl="0" marR="0" rtl="0" algn="ctr">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9pPr>
          </a:lstStyle>
          <a:p/>
        </p:txBody>
      </p:sp>
      <p:sp>
        <p:nvSpPr>
          <p:cNvPr id="57" name="Google Shape;57;h66626d2e77895d6a_1_616"/>
          <p:cNvSpPr txBox="1"/>
          <p:nvPr>
            <p:ph idx="12" type="sldNum"/>
          </p:nvPr>
        </p:nvSpPr>
        <p:spPr>
          <a:xfrm>
            <a:off x="8737600" y="6356351"/>
            <a:ext cx="2844900" cy="365100"/>
          </a:xfrm>
          <a:prstGeom prst="rect">
            <a:avLst/>
          </a:prstGeom>
          <a:noFill/>
          <a:ln>
            <a:noFill/>
          </a:ln>
        </p:spPr>
        <p:txBody>
          <a:bodyPr anchorCtr="0" anchor="ctr" bIns="60925" lIns="121900" spcFirstLastPara="1" rIns="121900" wrap="square" tIns="60925">
            <a:noAutofit/>
          </a:bodyPr>
          <a:lstStyle>
            <a:lvl1pPr indent="0" lvl="0"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1pPr>
            <a:lvl2pPr indent="0" lvl="1"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2pPr>
            <a:lvl3pPr indent="0" lvl="2"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3pPr>
            <a:lvl4pPr indent="0" lvl="3"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4pPr>
            <a:lvl5pPr indent="0" lvl="4"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5pPr>
            <a:lvl6pPr indent="0" lvl="5"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6pPr>
            <a:lvl7pPr indent="0" lvl="6"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7pPr>
            <a:lvl8pPr indent="0" lvl="7"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8pPr>
            <a:lvl9pPr indent="0" lvl="8" marL="0" marR="0" rtl="0" algn="r">
              <a:lnSpc>
                <a:spcPct val="100000"/>
              </a:lnSpc>
              <a:spcBef>
                <a:spcPts val="0"/>
              </a:spcBef>
              <a:spcAft>
                <a:spcPts val="0"/>
              </a:spcAft>
              <a:buClr>
                <a:srgbClr val="000000"/>
              </a:buClr>
              <a:buSzPts val="1100"/>
              <a:buFont typeface="Arial"/>
              <a:buNone/>
              <a:defRPr b="0" i="0" spc="0" sz="1100" u="none" cap="none" strike="noStrike">
                <a:solidFill>
                  <a:srgbClr val="888888"/>
                </a:solidFill>
                <a:latin typeface="Zilla Slab"/>
                <a:ea typeface="Zilla Slab"/>
                <a:cs typeface="Zilla Slab"/>
                <a:sym typeface="Zilla Slab"/>
              </a:defRPr>
            </a:lvl9pPr>
          </a:lstStyle>
          <a:p>
            <a:pPr indent="0" lvl="0" marL="0" rtl="0" algn="r">
              <a:spcBef>
                <a:spcPts val="0"/>
              </a:spcBef>
              <a:spcAft>
                <a:spcPts val="0"/>
              </a:spcAft>
              <a:buNone/>
            </a:pPr>
            <a:fld id="{00000000-1234-1234-1234-123412341234}" type="slidenum">
              <a:rPr lang="en-US"/>
              <a:t>‹#›</a:t>
            </a:fld>
            <a:endParaRPr/>
          </a:p>
        </p:txBody>
      </p:sp>
      <p:pic>
        <p:nvPicPr>
          <p:cNvPr id="58" name="Google Shape;58;h66626d2e77895d6a_1_616"/>
          <p:cNvPicPr preferRelativeResize="0"/>
          <p:nvPr/>
        </p:nvPicPr>
        <p:blipFill rotWithShape="1">
          <a:blip r:embed="rId2">
            <a:alphaModFix/>
          </a:blip>
          <a:srcRect b="0" l="0" r="0" t="0"/>
          <a:stretch/>
        </p:blipFill>
        <p:spPr>
          <a:xfrm>
            <a:off x="0" y="6096"/>
            <a:ext cx="12192000" cy="6851902"/>
          </a:xfrm>
          <a:prstGeom prst="rect">
            <a:avLst/>
          </a:prstGeom>
          <a:noFill/>
          <a:ln>
            <a:noFill/>
          </a:ln>
        </p:spPr>
      </p:pic>
      <p:sp>
        <p:nvSpPr>
          <p:cNvPr id="59" name="Google Shape;59;h66626d2e77895d6a_1_616"/>
          <p:cNvSpPr txBox="1"/>
          <p:nvPr>
            <p:ph type="title"/>
          </p:nvPr>
        </p:nvSpPr>
        <p:spPr>
          <a:xfrm>
            <a:off x="609600" y="2790816"/>
            <a:ext cx="10972800" cy="1226400"/>
          </a:xfrm>
          <a:prstGeom prst="rect">
            <a:avLst/>
          </a:prstGeom>
          <a:noFill/>
          <a:ln>
            <a:noFill/>
          </a:ln>
        </p:spPr>
        <p:txBody>
          <a:bodyPr anchorCtr="0" anchor="t" bIns="60925" lIns="121900" spcFirstLastPara="1" rIns="121900" wrap="square" tIns="0">
            <a:normAutofit/>
          </a:bodyPr>
          <a:lstStyle>
            <a:lvl1pPr lvl="0" marR="0" rtl="0" algn="ctr">
              <a:lnSpc>
                <a:spcPct val="110000"/>
              </a:lnSpc>
              <a:spcBef>
                <a:spcPts val="0"/>
              </a:spcBef>
              <a:spcAft>
                <a:spcPts val="0"/>
              </a:spcAft>
              <a:buClr>
                <a:srgbClr val="00868D"/>
              </a:buClr>
              <a:buSzPts val="3700"/>
              <a:buFont typeface="Aleo"/>
              <a:buNone/>
              <a:defRPr b="0" i="0" spc="0" sz="3700" u="none" cap="none" strike="noStrike">
                <a:solidFill>
                  <a:srgbClr val="00868D"/>
                </a:solidFill>
                <a:latin typeface="Aleo"/>
                <a:ea typeface="Aleo"/>
                <a:cs typeface="Aleo"/>
                <a:sym typeface="Aleo"/>
              </a:defRPr>
            </a:lvl1pPr>
            <a:lvl2pPr lvl="1"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None/>
              <a:defRPr b="0" i="0" spc="0" sz="1900" u="none" cap="none" strike="noStrike">
                <a:solidFill>
                  <a:srgbClr val="000000"/>
                </a:solidFill>
                <a:latin typeface="Arial"/>
                <a:ea typeface="Arial"/>
                <a:cs typeface="Arial"/>
                <a:sym typeface="Arial"/>
              </a:defRPr>
            </a:lvl9pPr>
          </a:lstStyle>
          <a:p/>
        </p:txBody>
      </p:sp>
      <p:sp>
        <p:nvSpPr>
          <p:cNvPr id="60" name="Google Shape;60;h66626d2e77895d6a_1_616"/>
          <p:cNvSpPr txBox="1"/>
          <p:nvPr>
            <p:ph idx="1" type="body"/>
          </p:nvPr>
        </p:nvSpPr>
        <p:spPr>
          <a:xfrm>
            <a:off x="2749401" y="4112476"/>
            <a:ext cx="6693300" cy="2262000"/>
          </a:xfrm>
          <a:prstGeom prst="rect">
            <a:avLst/>
          </a:prstGeom>
          <a:noFill/>
          <a:ln>
            <a:noFill/>
          </a:ln>
        </p:spPr>
        <p:txBody>
          <a:bodyPr anchorCtr="0" anchor="t" bIns="60925" lIns="121900" spcFirstLastPara="1" rIns="121900" wrap="square" tIns="60925">
            <a:normAutofit/>
          </a:bodyPr>
          <a:lstStyle>
            <a:lvl1pPr indent="-228600" lvl="0" marL="457200" marR="0" rtl="0" algn="ctr">
              <a:lnSpc>
                <a:spcPct val="100000"/>
              </a:lnSpc>
              <a:spcBef>
                <a:spcPts val="800"/>
              </a:spcBef>
              <a:spcAft>
                <a:spcPts val="0"/>
              </a:spcAft>
              <a:buClr>
                <a:schemeClr val="dk1"/>
              </a:buClr>
              <a:buSzPts val="1900"/>
              <a:buFont typeface="Aleo"/>
              <a:buNone/>
              <a:defRPr b="0" i="0" spc="0" sz="1900" u="none" cap="none" strike="noStrike">
                <a:solidFill>
                  <a:srgbClr val="000000"/>
                </a:solidFill>
                <a:latin typeface="Aleo"/>
                <a:ea typeface="Aleo"/>
                <a:cs typeface="Aleo"/>
                <a:sym typeface="Aleo"/>
              </a:defRPr>
            </a:lvl1pPr>
            <a:lvl2pPr indent="-330200" lvl="1" marL="914400" marR="0" rtl="0" algn="ctr">
              <a:lnSpc>
                <a:spcPct val="100000"/>
              </a:lnSpc>
              <a:spcBef>
                <a:spcPts val="800"/>
              </a:spcBef>
              <a:spcAft>
                <a:spcPts val="0"/>
              </a:spcAft>
              <a:buClr>
                <a:schemeClr val="dk1"/>
              </a:buClr>
              <a:buSzPts val="1600"/>
              <a:buFont typeface="Aleo"/>
              <a:buChar char="•"/>
              <a:defRPr b="0" i="0" spc="0" sz="1600" u="none" cap="none" strike="noStrike">
                <a:solidFill>
                  <a:srgbClr val="000000"/>
                </a:solidFill>
                <a:latin typeface="Aleo"/>
                <a:ea typeface="Aleo"/>
                <a:cs typeface="Aleo"/>
                <a:sym typeface="Aleo"/>
              </a:defRPr>
            </a:lvl2pPr>
            <a:lvl3pPr indent="-330200" lvl="2" marL="1371600" marR="0" rtl="0" algn="ctr">
              <a:lnSpc>
                <a:spcPct val="100000"/>
              </a:lnSpc>
              <a:spcBef>
                <a:spcPts val="800"/>
              </a:spcBef>
              <a:spcAft>
                <a:spcPts val="0"/>
              </a:spcAft>
              <a:buClr>
                <a:schemeClr val="dk1"/>
              </a:buClr>
              <a:buSzPts val="1600"/>
              <a:buFont typeface="Aleo"/>
              <a:buChar char="o"/>
              <a:defRPr b="0" i="0" spc="0" sz="1600" u="none" cap="none" strike="noStrike">
                <a:solidFill>
                  <a:srgbClr val="000000"/>
                </a:solidFill>
                <a:latin typeface="Aleo"/>
                <a:ea typeface="Aleo"/>
                <a:cs typeface="Aleo"/>
                <a:sym typeface="Aleo"/>
              </a:defRPr>
            </a:lvl3pPr>
            <a:lvl4pPr indent="-304800" lvl="3" marL="1828800" marR="0" rtl="0" algn="ctr">
              <a:lnSpc>
                <a:spcPct val="100000"/>
              </a:lnSpc>
              <a:spcBef>
                <a:spcPts val="800"/>
              </a:spcBef>
              <a:spcAft>
                <a:spcPts val="0"/>
              </a:spcAft>
              <a:buClr>
                <a:schemeClr val="dk1"/>
              </a:buClr>
              <a:buSzPts val="1200"/>
              <a:buFont typeface="Aleo"/>
              <a:buChar char="–"/>
              <a:defRPr b="0" i="0" spc="0" sz="1200" u="none" cap="none" strike="noStrike">
                <a:solidFill>
                  <a:srgbClr val="000000"/>
                </a:solidFill>
                <a:latin typeface="Aleo"/>
                <a:ea typeface="Aleo"/>
                <a:cs typeface="Aleo"/>
                <a:sym typeface="Aleo"/>
              </a:defRPr>
            </a:lvl4pPr>
            <a:lvl5pPr indent="-304800" lvl="4" marL="2286000" marR="0" rtl="0" algn="ctr">
              <a:lnSpc>
                <a:spcPct val="100000"/>
              </a:lnSpc>
              <a:spcBef>
                <a:spcPts val="800"/>
              </a:spcBef>
              <a:spcAft>
                <a:spcPts val="0"/>
              </a:spcAft>
              <a:buClr>
                <a:schemeClr val="dk1"/>
              </a:buClr>
              <a:buSzPts val="1200"/>
              <a:buFont typeface="Aleo"/>
              <a:buChar char="»"/>
              <a:defRPr b="0" i="0" spc="0" sz="1200" u="none" cap="none" strike="noStrike">
                <a:solidFill>
                  <a:srgbClr val="000000"/>
                </a:solidFill>
                <a:latin typeface="Aleo"/>
                <a:ea typeface="Aleo"/>
                <a:cs typeface="Aleo"/>
                <a:sym typeface="Aleo"/>
              </a:defRPr>
            </a:lvl5pPr>
            <a:lvl6pPr indent="-381000" lvl="5" marL="2743200" marR="0" rtl="0" algn="l">
              <a:lnSpc>
                <a:spcPct val="100000"/>
              </a:lnSpc>
              <a:spcBef>
                <a:spcPts val="800"/>
              </a:spcBef>
              <a:spcAft>
                <a:spcPts val="0"/>
              </a:spcAft>
              <a:buClr>
                <a:schemeClr val="dk1"/>
              </a:buClr>
              <a:buSzPts val="2400"/>
              <a:buFont typeface="Aleo"/>
              <a:buChar char="•"/>
              <a:defRPr b="0" i="0" spc="0" sz="1900" u="none" cap="none" strike="noStrike">
                <a:solidFill>
                  <a:srgbClr val="000000"/>
                </a:solidFill>
                <a:latin typeface="Aleo"/>
                <a:ea typeface="Aleo"/>
                <a:cs typeface="Aleo"/>
                <a:sym typeface="Aleo"/>
              </a:defRPr>
            </a:lvl6pPr>
            <a:lvl7pPr indent="-381000" lvl="6" marL="3200400" marR="0" rtl="0" algn="l">
              <a:lnSpc>
                <a:spcPct val="100000"/>
              </a:lnSpc>
              <a:spcBef>
                <a:spcPts val="500"/>
              </a:spcBef>
              <a:spcAft>
                <a:spcPts val="0"/>
              </a:spcAft>
              <a:buClr>
                <a:schemeClr val="dk1"/>
              </a:buClr>
              <a:buSzPts val="2400"/>
              <a:buFont typeface="Aleo"/>
              <a:buChar char="•"/>
              <a:defRPr b="0" i="0" spc="0" sz="1900" u="none" cap="none" strike="noStrike">
                <a:solidFill>
                  <a:srgbClr val="000000"/>
                </a:solidFill>
                <a:latin typeface="Aleo"/>
                <a:ea typeface="Aleo"/>
                <a:cs typeface="Aleo"/>
                <a:sym typeface="Aleo"/>
              </a:defRPr>
            </a:lvl7pPr>
            <a:lvl8pPr indent="-381000" lvl="7" marL="3657600" marR="0" rtl="0" algn="l">
              <a:lnSpc>
                <a:spcPct val="100000"/>
              </a:lnSpc>
              <a:spcBef>
                <a:spcPts val="500"/>
              </a:spcBef>
              <a:spcAft>
                <a:spcPts val="0"/>
              </a:spcAft>
              <a:buClr>
                <a:schemeClr val="dk1"/>
              </a:buClr>
              <a:buSzPts val="2400"/>
              <a:buFont typeface="Aleo"/>
              <a:buChar char="•"/>
              <a:defRPr b="0" i="0" spc="0" sz="1900" u="none" cap="none" strike="noStrike">
                <a:solidFill>
                  <a:srgbClr val="000000"/>
                </a:solidFill>
                <a:latin typeface="Aleo"/>
                <a:ea typeface="Aleo"/>
                <a:cs typeface="Aleo"/>
                <a:sym typeface="Aleo"/>
              </a:defRPr>
            </a:lvl8pPr>
            <a:lvl9pPr indent="-381000" lvl="8" marL="4114800" marR="0" rtl="0" algn="l">
              <a:lnSpc>
                <a:spcPct val="100000"/>
              </a:lnSpc>
              <a:spcBef>
                <a:spcPts val="500"/>
              </a:spcBef>
              <a:spcAft>
                <a:spcPts val="0"/>
              </a:spcAft>
              <a:buClr>
                <a:schemeClr val="dk1"/>
              </a:buClr>
              <a:buSzPts val="2400"/>
              <a:buFont typeface="Aleo"/>
              <a:buChar char="•"/>
              <a:defRPr b="0" i="0" spc="0" sz="1900" u="none" cap="none" strike="noStrike">
                <a:solidFill>
                  <a:srgbClr val="000000"/>
                </a:solidFill>
                <a:latin typeface="Aleo"/>
                <a:ea typeface="Aleo"/>
                <a:cs typeface="Aleo"/>
                <a:sym typeface="Aleo"/>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Arial"/>
              <a:buNone/>
              <a:defRPr b="1" i="0" spc="0" sz="4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63" name="Google Shape;63;p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pc="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pc="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pc="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9pPr>
          </a:lstStyle>
          <a:p/>
        </p:txBody>
      </p:sp>
      <p:sp>
        <p:nvSpPr>
          <p:cNvPr id="64" name="Google Shape;64;p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pc="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pc="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pc="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9pPr>
          </a:lstStyle>
          <a:p/>
        </p:txBody>
      </p:sp>
      <p:sp>
        <p:nvSpPr>
          <p:cNvPr id="65" name="Google Shape;65;p1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66" name="Google Shape;66;p1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67" name="Google Shape;67;p1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pic>
        <p:nvPicPr>
          <p:cNvPr descr="A picture containing text, screenshot, graphics, logo&#10;&#10;Description automatically generated" id="68" name="Google Shape;68;p15"/>
          <p:cNvPicPr preferRelativeResize="0"/>
          <p:nvPr/>
        </p:nvPicPr>
        <p:blipFill rotWithShape="1">
          <a:blip r:embed="rId2">
            <a:alphaModFix/>
          </a:blip>
          <a:srcRect b="0" l="0" r="0" t="0"/>
          <a:stretch/>
        </p:blipFill>
        <p:spPr>
          <a:xfrm>
            <a:off x="438145" y="5514128"/>
            <a:ext cx="1974382" cy="109687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9" name="Shape 69"/>
        <p:cNvGrpSpPr/>
        <p:nvPr/>
      </p:nvGrpSpPr>
      <p:grpSpPr>
        <a:xfrm>
          <a:off x="0" y="0"/>
          <a:ext cx="0" cy="0"/>
          <a:chOff x="0" y="0"/>
          <a:chExt cx="0" cy="0"/>
        </a:xfrm>
      </p:grpSpPr>
      <p:sp>
        <p:nvSpPr>
          <p:cNvPr id="70" name="Google Shape;70;p16"/>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Arial"/>
              <a:buNone/>
              <a:defRPr b="1" i="0" spc="0" sz="4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sp>
        <p:nvSpPr>
          <p:cNvPr id="71" name="Google Shape;71;p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pc="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pc="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pc="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9pPr>
          </a:lstStyle>
          <a:p/>
        </p:txBody>
      </p:sp>
      <p:sp>
        <p:nvSpPr>
          <p:cNvPr id="72" name="Google Shape;72;p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pc="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pc="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pc="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9pPr>
          </a:lstStyle>
          <a:p/>
        </p:txBody>
      </p:sp>
      <p:sp>
        <p:nvSpPr>
          <p:cNvPr id="73" name="Google Shape;73;p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pc="0" sz="2400" u="none" cap="none" strike="noStrike">
                <a:solidFill>
                  <a:schemeClr val="dk1"/>
                </a:solidFill>
                <a:latin typeface="Arial"/>
                <a:ea typeface="Arial"/>
                <a:cs typeface="Arial"/>
                <a:sym typeface="Arial"/>
              </a:defRPr>
            </a:lvl1pPr>
            <a:lvl2pPr indent="-228600" lvl="1" marL="914400" marR="0" rtl="0" algn="l">
              <a:lnSpc>
                <a:spcPct val="90000"/>
              </a:lnSpc>
              <a:spcBef>
                <a:spcPts val="500"/>
              </a:spcBef>
              <a:spcAft>
                <a:spcPts val="0"/>
              </a:spcAft>
              <a:buClr>
                <a:schemeClr val="dk1"/>
              </a:buClr>
              <a:buSzPts val="2000"/>
              <a:buFont typeface="Arial"/>
              <a:buNone/>
              <a:defRPr b="1" i="0" spc="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pc="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pc="0" sz="1600" u="none" cap="none" strike="noStrike">
                <a:solidFill>
                  <a:schemeClr val="dk1"/>
                </a:solidFill>
                <a:latin typeface="Calibri"/>
                <a:ea typeface="Calibri"/>
                <a:cs typeface="Calibri"/>
                <a:sym typeface="Calibri"/>
              </a:defRPr>
            </a:lvl9pPr>
          </a:lstStyle>
          <a:p/>
        </p:txBody>
      </p:sp>
      <p:sp>
        <p:nvSpPr>
          <p:cNvPr id="74" name="Google Shape;74;p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pc="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pc="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pc="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pc="0" sz="1800" u="none" cap="none" strike="noStrike">
                <a:solidFill>
                  <a:schemeClr val="dk1"/>
                </a:solidFill>
                <a:latin typeface="Calibri"/>
                <a:ea typeface="Calibri"/>
                <a:cs typeface="Calibri"/>
                <a:sym typeface="Calibri"/>
              </a:defRPr>
            </a:lvl9pPr>
          </a:lstStyle>
          <a:p/>
        </p:txBody>
      </p:sp>
      <p:sp>
        <p:nvSpPr>
          <p:cNvPr id="75" name="Google Shape;75;p1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76" name="Google Shape;76;p1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77" name="Google Shape;77;p1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1pPr>
            <a:lvl2pPr indent="0" lvl="1"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2pPr>
            <a:lvl3pPr indent="0" lvl="2"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3pPr>
            <a:lvl4pPr indent="0" lvl="3"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4pPr>
            <a:lvl5pPr indent="0" lvl="4"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5pPr>
            <a:lvl6pPr indent="0" lvl="5"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6pPr>
            <a:lvl7pPr indent="0" lvl="6"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7pPr>
            <a:lvl8pPr indent="0" lvl="7"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8pPr>
            <a:lvl9pPr indent="0" lvl="8" marL="0" marR="0" rtl="0" algn="l">
              <a:lnSpc>
                <a:spcPct val="100000"/>
              </a:lnSpc>
              <a:spcBef>
                <a:spcPts val="0"/>
              </a:spcBef>
              <a:spcAft>
                <a:spcPts val="0"/>
              </a:spcAft>
              <a:buClr>
                <a:srgbClr val="000000"/>
              </a:buClr>
              <a:buSzPts val="1800"/>
              <a:buFont typeface="Arial"/>
              <a:buNone/>
              <a:defRPr b="0" i="0" spc="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pic>
        <p:nvPicPr>
          <p:cNvPr descr="A picture containing text, screenshot, graphics, logo&#10;&#10;Description automatically generated" id="78" name="Google Shape;78;p16"/>
          <p:cNvPicPr preferRelativeResize="0"/>
          <p:nvPr/>
        </p:nvPicPr>
        <p:blipFill rotWithShape="1">
          <a:blip r:embed="rId2">
            <a:alphaModFix/>
          </a:blip>
          <a:srcRect b="0" l="0" r="0" t="0"/>
          <a:stretch/>
        </p:blipFill>
        <p:spPr>
          <a:xfrm>
            <a:off x="438145" y="5514128"/>
            <a:ext cx="1974382" cy="1096879"/>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9" name="Shape 79"/>
        <p:cNvGrpSpPr/>
        <p:nvPr/>
      </p:nvGrpSpPr>
      <p:grpSpPr>
        <a:xfrm>
          <a:off x="0" y="0"/>
          <a:ext cx="0" cy="0"/>
          <a:chOff x="0" y="0"/>
          <a:chExt cx="0" cy="0"/>
        </a:xfrm>
      </p:grpSpPr>
      <p:sp>
        <p:nvSpPr>
          <p:cNvPr id="80" name="Google Shape;80;p1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000"/>
              <a:buFont typeface="Arial"/>
              <a:buNone/>
              <a:defRPr b="1" i="0" spc="0" sz="40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rgbClr val="000000"/>
                </a:solidFill>
                <a:latin typeface="Arial"/>
                <a:ea typeface="Arial"/>
                <a:cs typeface="Arial"/>
                <a:sym typeface="Arial"/>
              </a:defRPr>
            </a:lvl9pPr>
          </a:lstStyle>
          <a:p/>
        </p:txBody>
      </p:sp>
      <p:pic>
        <p:nvPicPr>
          <p:cNvPr descr="A picture containing text, screenshot, graphics, logo&#10;&#10;Description automatically generated" id="81" name="Google Shape;81;p17"/>
          <p:cNvPicPr preferRelativeResize="0"/>
          <p:nvPr/>
        </p:nvPicPr>
        <p:blipFill rotWithShape="1">
          <a:blip r:embed="rId2">
            <a:alphaModFix/>
          </a:blip>
          <a:srcRect b="0" l="0" r="0" t="0"/>
          <a:stretch/>
        </p:blipFill>
        <p:spPr>
          <a:xfrm>
            <a:off x="438145" y="5514128"/>
            <a:ext cx="1974382" cy="109687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9.png"/><Relationship Id="rId6"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14.jpg"/><Relationship Id="rId9" Type="http://schemas.openxmlformats.org/officeDocument/2006/relationships/image" Target="../media/image25.jpg"/><Relationship Id="rId5" Type="http://schemas.openxmlformats.org/officeDocument/2006/relationships/image" Target="../media/image15.jpg"/><Relationship Id="rId6" Type="http://schemas.openxmlformats.org/officeDocument/2006/relationships/image" Target="../media/image12.jpg"/><Relationship Id="rId7" Type="http://schemas.openxmlformats.org/officeDocument/2006/relationships/image" Target="../media/image17.jpg"/><Relationship Id="rId8"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16.png"/><Relationship Id="rId5"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hyperlink" Target="https://www.lemelson.org/wp-content/uploads/2020-Invention-Education-Framework_022120_Final_Pages.pdf" TargetMode="External"/><Relationship Id="rId5" Type="http://schemas.openxmlformats.org/officeDocument/2006/relationships/image" Target="../media/image11.png"/><Relationship Id="rId6"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hyperlink" Target="https://www.weforum.org/stories/education-and-skills/future-of-education-and-skill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BmV6-XNc1J8" TargetMode="External"/><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40.png"/><Relationship Id="rId5"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7.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29.jpg"/><Relationship Id="rId5"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4.jpg"/><Relationship Id="rId4" Type="http://schemas.openxmlformats.org/officeDocument/2006/relationships/image" Target="../media/image33.png"/><Relationship Id="rId5"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 name="Shape 86"/>
        <p:cNvGrpSpPr/>
        <p:nvPr/>
      </p:nvGrpSpPr>
      <p:grpSpPr>
        <a:xfrm>
          <a:off x="0" y="0"/>
          <a:ext cx="0" cy="0"/>
          <a:chOff x="0" y="0"/>
          <a:chExt cx="0" cy="0"/>
        </a:xfrm>
      </p:grpSpPr>
      <p:sp>
        <p:nvSpPr>
          <p:cNvPr id="87" name="Google Shape;87;p1"/>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pc="0" sz="1800" u="none" cap="none" strike="noStrike">
              <a:solidFill>
                <a:schemeClr val="lt1"/>
              </a:solidFill>
              <a:latin typeface="Calibri"/>
              <a:ea typeface="Calibri"/>
              <a:cs typeface="Calibri"/>
              <a:sym typeface="Calibri"/>
            </a:endParaRPr>
          </a:p>
        </p:txBody>
      </p:sp>
      <p:pic>
        <p:nvPicPr>
          <p:cNvPr id="88" name="Google Shape;88;p1"/>
          <p:cNvPicPr preferRelativeResize="0"/>
          <p:nvPr/>
        </p:nvPicPr>
        <p:blipFill rotWithShape="1">
          <a:blip r:embed="rId3">
            <a:alphaModFix/>
          </a:blip>
          <a:srcRect b="0" l="26869" r="26869" t="0"/>
          <a:stretch/>
        </p:blipFill>
        <p:spPr>
          <a:xfrm>
            <a:off x="3048" y="-79690"/>
            <a:ext cx="5657835" cy="6937690"/>
          </a:xfrm>
          <a:custGeom>
            <a:rect b="b" l="l" r="r" t="t"/>
            <a:pathLst>
              <a:path extrusionOk="0" h="6858000" w="4657344">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89" name="Google Shape;89;p1"/>
          <p:cNvSpPr/>
          <p:nvPr/>
        </p:nvSpPr>
        <p:spPr>
          <a:xfrm>
            <a:off x="5297762" y="2374947"/>
            <a:ext cx="4243589" cy="18288"/>
          </a:xfrm>
          <a:custGeom>
            <a:rect b="b" l="l" r="r" t="t"/>
            <a:pathLst>
              <a:path extrusionOk="0" fill="none" h="18288" w="4243589">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extrusionOk="0" h="18288" w="4243589">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pc="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5660883" y="2846390"/>
            <a:ext cx="6528069" cy="1024128"/>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3200"/>
              <a:buFont typeface="Poppins"/>
              <a:buNone/>
            </a:pPr>
            <a:r>
              <a:rPr b="1" i="0" lang="en-US" spc="0" sz="3200" u="none" cap="none" strike="noStrike">
                <a:solidFill>
                  <a:schemeClr val="dk1"/>
                </a:solidFill>
                <a:latin typeface="Poppins"/>
                <a:ea typeface="Poppins"/>
                <a:cs typeface="Poppins"/>
                <a:sym typeface="Poppins"/>
              </a:rPr>
              <a:t>Katie Krummeck</a:t>
            </a:r>
            <a:endParaRPr b="0" i="0" spc="0" sz="1400" u="none" cap="none" strike="noStrike">
              <a:solidFill>
                <a:srgbClr val="000000"/>
              </a:solidFill>
              <a:latin typeface="Arial"/>
              <a:ea typeface="Arial"/>
              <a:cs typeface="Arial"/>
              <a:sym typeface="Arial"/>
            </a:endParaRPr>
          </a:p>
        </p:txBody>
      </p:sp>
      <p:sp>
        <p:nvSpPr>
          <p:cNvPr id="91" name="Google Shape;91;p1"/>
          <p:cNvSpPr txBox="1"/>
          <p:nvPr/>
        </p:nvSpPr>
        <p:spPr>
          <a:xfrm>
            <a:off x="5660883" y="3870518"/>
            <a:ext cx="653111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pc="0" sz="2400" u="none" cap="none" strike="noStrike">
                <a:solidFill>
                  <a:schemeClr val="dk1"/>
                </a:solidFill>
                <a:latin typeface="Poppins SemiBold"/>
                <a:ea typeface="Poppins SemiBold"/>
                <a:cs typeface="Poppins SemiBold"/>
                <a:sym typeface="Poppins SemiBold"/>
              </a:rPr>
              <a:t>Program Officer</a:t>
            </a:r>
            <a:endParaRPr b="0" i="0" spc="0" sz="1400" u="none" cap="none" strike="noStrike">
              <a:solidFill>
                <a:srgbClr val="000000"/>
              </a:solidFill>
              <a:latin typeface="Arial"/>
              <a:ea typeface="Arial"/>
              <a:cs typeface="Arial"/>
              <a:sym typeface="Arial"/>
            </a:endParaRPr>
          </a:p>
        </p:txBody>
      </p:sp>
      <p:pic>
        <p:nvPicPr>
          <p:cNvPr descr="A picture containing text, screenshot, graphics, logo&#10;&#10;Description automatically generated" id="92" name="Google Shape;92;p1"/>
          <p:cNvPicPr preferRelativeResize="0"/>
          <p:nvPr/>
        </p:nvPicPr>
        <p:blipFill rotWithShape="1">
          <a:blip r:embed="rId4">
            <a:alphaModFix/>
          </a:blip>
          <a:srcRect b="0" l="0" r="0" t="0"/>
          <a:stretch/>
        </p:blipFill>
        <p:spPr>
          <a:xfrm>
            <a:off x="7743526" y="5176465"/>
            <a:ext cx="2362783" cy="1312658"/>
          </a:xfrm>
          <a:prstGeom prst="rect">
            <a:avLst/>
          </a:prstGeom>
          <a:noFill/>
          <a:ln>
            <a:noFill/>
          </a:ln>
        </p:spPr>
      </p:pic>
      <p:sp>
        <p:nvSpPr>
          <p:cNvPr id="93" name="Google Shape;93;p1"/>
          <p:cNvSpPr txBox="1"/>
          <p:nvPr/>
        </p:nvSpPr>
        <p:spPr>
          <a:xfrm>
            <a:off x="5421863" y="541226"/>
            <a:ext cx="6770137" cy="2308324"/>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US" spc="0" sz="4800" u="none" cap="none" strike="noStrike">
                <a:solidFill>
                  <a:srgbClr val="00B0F0"/>
                </a:solidFill>
                <a:latin typeface="Poppins"/>
                <a:ea typeface="Poppins"/>
                <a:cs typeface="Poppins"/>
                <a:sym typeface="Poppins"/>
              </a:rPr>
              <a:t>Creating the Next Generation of Problem Solvers</a:t>
            </a:r>
            <a:endParaRPr b="0" i="0" spc="0" sz="1400" u="none" cap="none" strike="noStrike">
              <a:solidFill>
                <a:srgbClr val="000000"/>
              </a:solidFill>
              <a:latin typeface="Arial"/>
              <a:ea typeface="Arial"/>
              <a:cs typeface="Arial"/>
              <a:sym typeface="Arial"/>
            </a:endParaRPr>
          </a:p>
        </p:txBody>
      </p:sp>
      <p:sp>
        <p:nvSpPr>
          <p:cNvPr id="94" name="Google Shape;94;p1"/>
          <p:cNvSpPr/>
          <p:nvPr/>
        </p:nvSpPr>
        <p:spPr>
          <a:xfrm>
            <a:off x="6871225" y="4875925"/>
            <a:ext cx="4162500" cy="1823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5" name="Google Shape;95;p1" title="Screenshot 2026-10-11 at 3.19.07 PM.png"/>
          <p:cNvPicPr preferRelativeResize="0"/>
          <p:nvPr/>
        </p:nvPicPr>
        <p:blipFill>
          <a:blip r:embed="rId5">
            <a:alphaModFix/>
          </a:blip>
          <a:stretch>
            <a:fillRect/>
          </a:stretch>
        </p:blipFill>
        <p:spPr>
          <a:xfrm>
            <a:off x="6463034" y="5088850"/>
            <a:ext cx="2205266" cy="1312650"/>
          </a:xfrm>
          <a:prstGeom prst="rect">
            <a:avLst/>
          </a:prstGeom>
          <a:solidFill>
            <a:schemeClr val="lt1"/>
          </a:solidFill>
          <a:ln>
            <a:noFill/>
          </a:ln>
        </p:spPr>
      </p:pic>
      <p:pic>
        <p:nvPicPr>
          <p:cNvPr id="96" name="Google Shape;96;p1" title="Screenshot 2026-10-11 at 3.19.11 PM.png"/>
          <p:cNvPicPr preferRelativeResize="0"/>
          <p:nvPr/>
        </p:nvPicPr>
        <p:blipFill>
          <a:blip r:embed="rId6">
            <a:alphaModFix/>
          </a:blip>
          <a:stretch>
            <a:fillRect/>
          </a:stretch>
        </p:blipFill>
        <p:spPr>
          <a:xfrm>
            <a:off x="8978650" y="5258837"/>
            <a:ext cx="2657700" cy="1147925"/>
          </a:xfrm>
          <a:prstGeom prst="rect">
            <a:avLst/>
          </a:prstGeom>
          <a:solidFill>
            <a:schemeClr val="lt1"/>
          </a:solid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descr="Cityscape with smoking stack from lignite combined heat and power plant plant  in Pilsen, Czech Republic. (Provided by Getty Images)" id="102" name="Google Shape;102;h66626d2e77895d6a_1_0"/>
          <p:cNvPicPr preferRelativeResize="0"/>
          <p:nvPr/>
        </p:nvPicPr>
        <p:blipFill rotWithShape="1">
          <a:blip r:embed="rId3">
            <a:alphaModFix/>
          </a:blip>
          <a:srcRect b="0" l="0" r="0" t="0"/>
          <a:stretch/>
        </p:blipFill>
        <p:spPr>
          <a:xfrm>
            <a:off x="6950801" y="416150"/>
            <a:ext cx="4354125" cy="2859524"/>
          </a:xfrm>
          <a:prstGeom prst="rect">
            <a:avLst/>
          </a:prstGeom>
          <a:noFill/>
          <a:ln>
            <a:noFill/>
          </a:ln>
        </p:spPr>
      </p:pic>
      <p:pic>
        <p:nvPicPr>
          <p:cNvPr descr="Garbage, pollution, Global warming (Provided by Getty Images)" id="103" name="Google Shape;103;h66626d2e77895d6a_1_0"/>
          <p:cNvPicPr preferRelativeResize="0"/>
          <p:nvPr/>
        </p:nvPicPr>
        <p:blipFill rotWithShape="1">
          <a:blip r:embed="rId4">
            <a:alphaModFix/>
          </a:blip>
          <a:srcRect b="0" l="0" r="0" t="0"/>
          <a:stretch/>
        </p:blipFill>
        <p:spPr>
          <a:xfrm>
            <a:off x="1246300" y="2498626"/>
            <a:ext cx="4203761" cy="2801823"/>
          </a:xfrm>
          <a:prstGeom prst="rect">
            <a:avLst/>
          </a:prstGeom>
          <a:noFill/>
          <a:ln>
            <a:noFill/>
          </a:ln>
        </p:spPr>
      </p:pic>
      <p:pic>
        <p:nvPicPr>
          <p:cNvPr descr="Homeless man sleeping in sleeping bag on cardboard (Provided by Getty Images)" id="104" name="Google Shape;104;h66626d2e77895d6a_1_0"/>
          <p:cNvPicPr preferRelativeResize="0"/>
          <p:nvPr/>
        </p:nvPicPr>
        <p:blipFill>
          <a:blip r:embed="rId5">
            <a:alphaModFix/>
          </a:blip>
          <a:stretch>
            <a:fillRect/>
          </a:stretch>
        </p:blipFill>
        <p:spPr>
          <a:xfrm>
            <a:off x="471925" y="512575"/>
            <a:ext cx="4203750" cy="2988604"/>
          </a:xfrm>
          <a:prstGeom prst="rect">
            <a:avLst/>
          </a:prstGeom>
          <a:noFill/>
          <a:ln>
            <a:noFill/>
          </a:ln>
        </p:spPr>
      </p:pic>
      <p:pic>
        <p:nvPicPr>
          <p:cNvPr descr="Freighter carrying shipping containers (Provided by Getty Images)" id="105" name="Google Shape;105;h66626d2e77895d6a_1_0"/>
          <p:cNvPicPr preferRelativeResize="0"/>
          <p:nvPr/>
        </p:nvPicPr>
        <p:blipFill>
          <a:blip r:embed="rId6">
            <a:alphaModFix/>
          </a:blip>
          <a:stretch>
            <a:fillRect/>
          </a:stretch>
        </p:blipFill>
        <p:spPr>
          <a:xfrm>
            <a:off x="7145088" y="3683234"/>
            <a:ext cx="3965548" cy="2656617"/>
          </a:xfrm>
          <a:prstGeom prst="rect">
            <a:avLst/>
          </a:prstGeom>
          <a:noFill/>
          <a:ln>
            <a:noFill/>
          </a:ln>
        </p:spPr>
      </p:pic>
      <p:pic>
        <p:nvPicPr>
          <p:cNvPr descr="Houses in floodwaters (Provided by Getty Images)" id="106" name="Google Shape;106;h66626d2e77895d6a_1_0"/>
          <p:cNvPicPr preferRelativeResize="0"/>
          <p:nvPr/>
        </p:nvPicPr>
        <p:blipFill>
          <a:blip r:embed="rId7">
            <a:alphaModFix/>
          </a:blip>
          <a:stretch>
            <a:fillRect/>
          </a:stretch>
        </p:blipFill>
        <p:spPr>
          <a:xfrm>
            <a:off x="2131350" y="3159025"/>
            <a:ext cx="4483973" cy="2988599"/>
          </a:xfrm>
          <a:prstGeom prst="rect">
            <a:avLst/>
          </a:prstGeom>
          <a:noFill/>
          <a:ln>
            <a:noFill/>
          </a:ln>
        </p:spPr>
      </p:pic>
      <p:pic>
        <p:nvPicPr>
          <p:cNvPr descr="Background With Various Medicine Pills (Provided by Getty Images)" id="107" name="Google Shape;107;h66626d2e77895d6a_1_0"/>
          <p:cNvPicPr preferRelativeResize="0"/>
          <p:nvPr/>
        </p:nvPicPr>
        <p:blipFill>
          <a:blip r:embed="rId8">
            <a:alphaModFix/>
          </a:blip>
          <a:stretch>
            <a:fillRect/>
          </a:stretch>
        </p:blipFill>
        <p:spPr>
          <a:xfrm>
            <a:off x="5872586" y="2778307"/>
            <a:ext cx="3965542" cy="2594642"/>
          </a:xfrm>
          <a:prstGeom prst="rect">
            <a:avLst/>
          </a:prstGeom>
          <a:noFill/>
          <a:ln>
            <a:noFill/>
          </a:ln>
        </p:spPr>
      </p:pic>
      <p:pic>
        <p:nvPicPr>
          <p:cNvPr descr="Aerial of dead branches as they burn in large flames; Maui, Hawaii (Provided by Getty Images)" id="108" name="Google Shape;108;h66626d2e77895d6a_1_0"/>
          <p:cNvPicPr preferRelativeResize="0"/>
          <p:nvPr/>
        </p:nvPicPr>
        <p:blipFill rotWithShape="1">
          <a:blip r:embed="rId9">
            <a:alphaModFix/>
          </a:blip>
          <a:srcRect b="0" l="0" r="0" t="0"/>
          <a:stretch/>
        </p:blipFill>
        <p:spPr>
          <a:xfrm>
            <a:off x="3557875" y="1054400"/>
            <a:ext cx="4354125" cy="290415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h66626d2e77895d6a_1_20"/>
          <p:cNvSpPr txBox="1"/>
          <p:nvPr/>
        </p:nvSpPr>
        <p:spPr>
          <a:xfrm>
            <a:off x="598825" y="594600"/>
            <a:ext cx="10487700" cy="861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000"/>
              <a:buFont typeface="Arial"/>
              <a:buNone/>
            </a:pPr>
            <a:r>
              <a:rPr b="1" i="0" lang="en-US" spc="0" sz="5000" u="none" cap="none" strike="noStrike">
                <a:solidFill>
                  <a:srgbClr val="00B0F0"/>
                </a:solidFill>
                <a:latin typeface="Poppins"/>
                <a:ea typeface="Poppins"/>
                <a:cs typeface="Poppins"/>
                <a:sym typeface="Poppins"/>
              </a:rPr>
              <a:t>So. </a:t>
            </a:r>
            <a:endParaRPr b="0" i="0" spc="0" sz="50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h66626d2e77895d6a_1_42"/>
          <p:cNvSpPr txBox="1"/>
          <p:nvPr/>
        </p:nvSpPr>
        <p:spPr>
          <a:xfrm>
            <a:off x="598825" y="594600"/>
            <a:ext cx="10487700" cy="861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000"/>
              <a:buFont typeface="Arial"/>
              <a:buNone/>
            </a:pPr>
            <a:r>
              <a:rPr b="1" i="0" lang="en-US" spc="0" sz="5000" u="none" cap="none" strike="noStrike">
                <a:solidFill>
                  <a:srgbClr val="00B0F0"/>
                </a:solidFill>
                <a:latin typeface="Poppins"/>
                <a:ea typeface="Poppins"/>
                <a:cs typeface="Poppins"/>
                <a:sym typeface="Poppins"/>
              </a:rPr>
              <a:t>So. Many.</a:t>
            </a:r>
            <a:endParaRPr b="0" i="0" spc="0" sz="50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h66626d2e77895d6a_1_48"/>
          <p:cNvSpPr txBox="1"/>
          <p:nvPr/>
        </p:nvSpPr>
        <p:spPr>
          <a:xfrm>
            <a:off x="598825" y="594600"/>
            <a:ext cx="10487700" cy="861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000"/>
              <a:buFont typeface="Arial"/>
              <a:buNone/>
            </a:pPr>
            <a:r>
              <a:rPr b="1" i="0" lang="en-US" spc="0" sz="5000" u="none" cap="none" strike="noStrike">
                <a:solidFill>
                  <a:srgbClr val="00B0F0"/>
                </a:solidFill>
                <a:latin typeface="Poppins"/>
                <a:ea typeface="Poppins"/>
                <a:cs typeface="Poppins"/>
                <a:sym typeface="Poppins"/>
              </a:rPr>
              <a:t>So. Many. Problems.</a:t>
            </a:r>
            <a:endParaRPr b="0" i="0" spc="0" sz="50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h66626d2e77895d6a_1_645"/>
          <p:cNvSpPr txBox="1"/>
          <p:nvPr/>
        </p:nvSpPr>
        <p:spPr>
          <a:xfrm>
            <a:off x="598825" y="594600"/>
            <a:ext cx="10487700" cy="861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000"/>
              <a:buFont typeface="Arial"/>
              <a:buNone/>
            </a:pPr>
            <a:r>
              <a:rPr b="1" i="0" lang="en-US" spc="0" sz="5000" u="none" cap="none" strike="noStrike">
                <a:solidFill>
                  <a:srgbClr val="00B0F0"/>
                </a:solidFill>
                <a:latin typeface="Poppins"/>
                <a:ea typeface="Poppins"/>
                <a:cs typeface="Poppins"/>
                <a:sym typeface="Poppins"/>
              </a:rPr>
              <a:t>What do problems call for?</a:t>
            </a:r>
            <a:endParaRPr b="0" i="0" spc="0" sz="50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h66626d2e77895d6a_1_36"/>
          <p:cNvSpPr txBox="1"/>
          <p:nvPr/>
        </p:nvSpPr>
        <p:spPr>
          <a:xfrm>
            <a:off x="598825" y="594600"/>
            <a:ext cx="10487700" cy="4155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pc="0" sz="4400" u="none" cap="none" strike="noStrike">
                <a:solidFill>
                  <a:srgbClr val="00B0F0"/>
                </a:solidFill>
                <a:latin typeface="Poppins"/>
                <a:ea typeface="Poppins"/>
                <a:cs typeface="Poppins"/>
                <a:sym typeface="Poppins"/>
              </a:rPr>
              <a:t>At the Lemelson Foundation, we believe that sustainable and ethical inventions and innovations are the key to addressing the economic and environmental challenges of our time.</a:t>
            </a:r>
            <a:endParaRPr b="0" i="0" spc="0" sz="10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h66626d2e77895d6a_1_14"/>
          <p:cNvSpPr txBox="1"/>
          <p:nvPr/>
        </p:nvSpPr>
        <p:spPr>
          <a:xfrm>
            <a:off x="598825" y="594600"/>
            <a:ext cx="10787400" cy="34785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pc="0" sz="4400" u="none" cap="none" strike="noStrike">
                <a:solidFill>
                  <a:srgbClr val="00B0F0"/>
                </a:solidFill>
                <a:latin typeface="Poppins"/>
                <a:ea typeface="Poppins"/>
                <a:cs typeface="Poppins"/>
                <a:sym typeface="Poppins"/>
              </a:rPr>
              <a:t>And, we believe that education is the key to developing and nurturing the next generation of inventive, ethical, courageous problem-solvers and change-makers.</a:t>
            </a:r>
            <a:endParaRPr b="0" i="0" spc="0" sz="10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sp>
        <p:nvSpPr>
          <p:cNvPr id="150" name="Google Shape;150;p4"/>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pc="0" sz="1800" u="none" cap="none" strike="noStrike">
              <a:solidFill>
                <a:schemeClr val="lt1"/>
              </a:solidFill>
              <a:latin typeface="Calibri"/>
              <a:ea typeface="Calibri"/>
              <a:cs typeface="Calibri"/>
              <a:sym typeface="Calibri"/>
            </a:endParaRPr>
          </a:p>
        </p:txBody>
      </p:sp>
      <p:sp>
        <p:nvSpPr>
          <p:cNvPr id="151" name="Google Shape;151;p4"/>
          <p:cNvSpPr txBox="1"/>
          <p:nvPr>
            <p:ph type="title"/>
          </p:nvPr>
        </p:nvSpPr>
        <p:spPr>
          <a:xfrm>
            <a:off x="838201" y="345810"/>
            <a:ext cx="4960945"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B0F0"/>
              </a:buClr>
              <a:buSzPts val="4400"/>
              <a:buFont typeface="Poppins"/>
              <a:buNone/>
            </a:pPr>
            <a:r>
              <a:rPr lang="en-US" sz="4400">
                <a:solidFill>
                  <a:srgbClr val="00B0F0"/>
                </a:solidFill>
                <a:latin typeface="Poppins"/>
                <a:ea typeface="Poppins"/>
                <a:cs typeface="Poppins"/>
                <a:sym typeface="Poppins"/>
              </a:rPr>
              <a:t>Invention Education</a:t>
            </a:r>
            <a:endParaRPr sz="4400"/>
          </a:p>
        </p:txBody>
      </p:sp>
      <p:sp>
        <p:nvSpPr>
          <p:cNvPr id="152" name="Google Shape;152;p4"/>
          <p:cNvSpPr txBox="1"/>
          <p:nvPr/>
        </p:nvSpPr>
        <p:spPr>
          <a:xfrm>
            <a:off x="838201" y="1825625"/>
            <a:ext cx="4933462" cy="4351338"/>
          </a:xfrm>
          <a:prstGeom prst="rect">
            <a:avLst/>
          </a:prstGeom>
          <a:noFill/>
          <a:ln>
            <a:noFill/>
          </a:ln>
        </p:spPr>
        <p:txBody>
          <a:bodyPr anchorCtr="0" anchor="t" bIns="45700" lIns="91425" spcFirstLastPara="1" rIns="91425" wrap="square" tIns="45700">
            <a:normAutofit fontScale="55000" lnSpcReduction="10000"/>
          </a:bodyPr>
          <a:lstStyle/>
          <a:p>
            <a:pPr indent="0" lvl="0" marL="0" rtl="0" algn="l">
              <a:spcBef>
                <a:spcPts val="0"/>
              </a:spcBef>
              <a:spcAft>
                <a:spcPts val="0"/>
              </a:spcAft>
              <a:buClr>
                <a:schemeClr val="dk1"/>
              </a:buClr>
              <a:buSzPct val="30435"/>
              <a:buFont typeface="Arial"/>
              <a:buNone/>
            </a:pPr>
            <a:r>
              <a:rPr lang="en-US" sz="4600">
                <a:solidFill>
                  <a:schemeClr val="dk1"/>
                </a:solidFill>
                <a:highlight>
                  <a:schemeClr val="lt1"/>
                </a:highlight>
                <a:latin typeface="Poppins"/>
                <a:ea typeface="Poppins"/>
                <a:cs typeface="Poppins"/>
                <a:sym typeface="Poppins"/>
              </a:rPr>
              <a:t>Invention education is a </a:t>
            </a:r>
            <a:r>
              <a:rPr b="1" lang="en-US" sz="4600">
                <a:solidFill>
                  <a:schemeClr val="dk1"/>
                </a:solidFill>
                <a:highlight>
                  <a:schemeClr val="lt1"/>
                </a:highlight>
                <a:latin typeface="Poppins"/>
                <a:ea typeface="Poppins"/>
                <a:cs typeface="Poppins"/>
                <a:sym typeface="Poppins"/>
              </a:rPr>
              <a:t>student-centered</a:t>
            </a:r>
            <a:r>
              <a:rPr lang="en-US" sz="4600">
                <a:solidFill>
                  <a:schemeClr val="dk1"/>
                </a:solidFill>
                <a:highlight>
                  <a:schemeClr val="lt1"/>
                </a:highlight>
                <a:latin typeface="Poppins"/>
                <a:ea typeface="Poppins"/>
                <a:cs typeface="Poppins"/>
                <a:sym typeface="Poppins"/>
              </a:rPr>
              <a:t> educational approach through which learners </a:t>
            </a:r>
            <a:r>
              <a:rPr b="1" lang="en-US" sz="4600">
                <a:solidFill>
                  <a:schemeClr val="dk1"/>
                </a:solidFill>
                <a:highlight>
                  <a:schemeClr val="lt1"/>
                </a:highlight>
                <a:latin typeface="Poppins"/>
                <a:ea typeface="Poppins"/>
                <a:cs typeface="Poppins"/>
                <a:sym typeface="Poppins"/>
              </a:rPr>
              <a:t>identify real-world problems </a:t>
            </a:r>
            <a:r>
              <a:rPr lang="en-US" sz="4600">
                <a:solidFill>
                  <a:schemeClr val="dk1"/>
                </a:solidFill>
                <a:highlight>
                  <a:schemeClr val="lt1"/>
                </a:highlight>
                <a:latin typeface="Poppins"/>
                <a:ea typeface="Poppins"/>
                <a:cs typeface="Poppins"/>
                <a:sym typeface="Poppins"/>
              </a:rPr>
              <a:t>and draw upon a range of disciplines to </a:t>
            </a:r>
            <a:r>
              <a:rPr b="1" lang="en-US" sz="4600">
                <a:solidFill>
                  <a:schemeClr val="dk1"/>
                </a:solidFill>
                <a:highlight>
                  <a:schemeClr val="lt1"/>
                </a:highlight>
                <a:latin typeface="Poppins"/>
                <a:ea typeface="Poppins"/>
                <a:cs typeface="Poppins"/>
                <a:sym typeface="Poppins"/>
              </a:rPr>
              <a:t>design, prototype, test, and refine inventive solutions</a:t>
            </a:r>
            <a:r>
              <a:rPr lang="en-US" sz="4600">
                <a:solidFill>
                  <a:schemeClr val="dk1"/>
                </a:solidFill>
                <a:highlight>
                  <a:schemeClr val="lt1"/>
                </a:highlight>
                <a:latin typeface="Poppins"/>
                <a:ea typeface="Poppins"/>
                <a:cs typeface="Poppins"/>
                <a:sym typeface="Poppins"/>
              </a:rPr>
              <a:t> that create meaningful </a:t>
            </a:r>
            <a:r>
              <a:rPr b="1" lang="en-US" sz="4600">
                <a:solidFill>
                  <a:schemeClr val="dk1"/>
                </a:solidFill>
                <a:highlight>
                  <a:schemeClr val="lt1"/>
                </a:highlight>
                <a:latin typeface="Poppins"/>
                <a:ea typeface="Poppins"/>
                <a:cs typeface="Poppins"/>
                <a:sym typeface="Poppins"/>
              </a:rPr>
              <a:t>value for their communities</a:t>
            </a:r>
            <a:r>
              <a:rPr lang="en-US" sz="4600">
                <a:solidFill>
                  <a:schemeClr val="dk1"/>
                </a:solidFill>
                <a:highlight>
                  <a:schemeClr val="lt1"/>
                </a:highlight>
                <a:latin typeface="Poppins"/>
                <a:ea typeface="Poppins"/>
                <a:cs typeface="Poppins"/>
                <a:sym typeface="Poppins"/>
              </a:rPr>
              <a:t>.</a:t>
            </a:r>
            <a:r>
              <a:rPr lang="en-US" sz="4600">
                <a:solidFill>
                  <a:schemeClr val="dk1"/>
                </a:solidFill>
                <a:latin typeface="Poppins"/>
                <a:ea typeface="Poppins"/>
                <a:cs typeface="Poppins"/>
                <a:sym typeface="Poppins"/>
              </a:rPr>
              <a:t> </a:t>
            </a:r>
            <a:endParaRPr sz="4600">
              <a:solidFill>
                <a:schemeClr val="dk1"/>
              </a:solidFill>
              <a:latin typeface="Poppins"/>
              <a:ea typeface="Poppins"/>
              <a:cs typeface="Poppins"/>
              <a:sym typeface="Poppins"/>
            </a:endParaRPr>
          </a:p>
          <a:p>
            <a:pPr indent="0" lvl="0" marL="0" marR="0" rtl="0" algn="l">
              <a:lnSpc>
                <a:spcPct val="90000"/>
              </a:lnSpc>
              <a:spcBef>
                <a:spcPts val="0"/>
              </a:spcBef>
              <a:spcAft>
                <a:spcPts val="0"/>
              </a:spcAft>
              <a:buClr>
                <a:srgbClr val="000000"/>
              </a:buClr>
              <a:buSzPct val="100000"/>
              <a:buFont typeface="Arial"/>
              <a:buNone/>
            </a:pPr>
            <a:r>
              <a:t/>
            </a:r>
            <a:endParaRPr sz="2800">
              <a:solidFill>
                <a:schemeClr val="dk1"/>
              </a:solidFill>
              <a:latin typeface="Poppins"/>
              <a:ea typeface="Poppins"/>
              <a:cs typeface="Poppins"/>
              <a:sym typeface="Poppins"/>
            </a:endParaRPr>
          </a:p>
        </p:txBody>
      </p:sp>
      <p:pic>
        <p:nvPicPr>
          <p:cNvPr descr="A child holding a remote control next to a box&#10;&#10;Description automatically generated" id="153" name="Google Shape;153;p4"/>
          <p:cNvPicPr preferRelativeResize="0"/>
          <p:nvPr/>
        </p:nvPicPr>
        <p:blipFill rotWithShape="1">
          <a:blip r:embed="rId3">
            <a:alphaModFix/>
          </a:blip>
          <a:srcRect b="-199" l="-290" r="12395" t="-3767"/>
          <a:stretch/>
        </p:blipFill>
        <p:spPr>
          <a:xfrm>
            <a:off x="6777318" y="3315091"/>
            <a:ext cx="4117258" cy="3542910"/>
          </a:xfrm>
          <a:custGeom>
            <a:rect b="b" l="l" r="r" t="t"/>
            <a:pathLst>
              <a:path extrusionOk="0" h="3703141" w="4030579">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a:noFill/>
          <a:ln>
            <a:noFill/>
          </a:ln>
        </p:spPr>
      </p:pic>
      <p:sp>
        <p:nvSpPr>
          <p:cNvPr id="154" name="Google Shape;154;p4"/>
          <p:cNvSpPr/>
          <p:nvPr/>
        </p:nvSpPr>
        <p:spPr>
          <a:xfrm flipH="1" rot="-6040930">
            <a:off x="6010869" y="-729072"/>
            <a:ext cx="4083433" cy="4083433"/>
          </a:xfrm>
          <a:prstGeom prst="arc">
            <a:avLst>
              <a:gd fmla="val 16200000" name="adj1"/>
              <a:gd fmla="val 20093138" name="adj2"/>
            </a:avLst>
          </a:prstGeom>
          <a:noFill/>
          <a:ln cap="rnd" cmpd="sng" w="127000">
            <a:solidFill>
              <a:schemeClr val="accent4"/>
            </a:solidFill>
            <a:prstDash val="dash"/>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pic>
        <p:nvPicPr>
          <p:cNvPr descr="A young person holding a poster&#10;&#10;Description automatically generated" id="155" name="Google Shape;155;p4"/>
          <p:cNvPicPr preferRelativeResize="0"/>
          <p:nvPr/>
        </p:nvPicPr>
        <p:blipFill rotWithShape="1">
          <a:blip r:embed="rId4">
            <a:alphaModFix/>
          </a:blip>
          <a:srcRect b="3" l="27458" r="3" t="0"/>
          <a:stretch/>
        </p:blipFill>
        <p:spPr>
          <a:xfrm>
            <a:off x="6305807" y="1"/>
            <a:ext cx="3519312" cy="3007909"/>
          </a:xfrm>
          <a:custGeom>
            <a:rect b="b" l="l" r="r" t="t"/>
            <a:pathLst>
              <a:path extrusionOk="0" h="3007909" w="3519312">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ln>
            <a:noFill/>
          </a:ln>
        </p:spPr>
      </p:pic>
      <p:pic>
        <p:nvPicPr>
          <p:cNvPr descr="A person wearing purple gloves holding a metal object&#10;&#10;Description automatically generated" id="156" name="Google Shape;156;p4"/>
          <p:cNvPicPr preferRelativeResize="0"/>
          <p:nvPr/>
        </p:nvPicPr>
        <p:blipFill rotWithShape="1">
          <a:blip r:embed="rId5">
            <a:alphaModFix/>
          </a:blip>
          <a:srcRect b="4" l="13312" r="16094" t="0"/>
          <a:stretch/>
        </p:blipFill>
        <p:spPr>
          <a:xfrm>
            <a:off x="9933462" y="372217"/>
            <a:ext cx="2258539" cy="3554668"/>
          </a:xfrm>
          <a:custGeom>
            <a:rect b="b" l="l" r="r" t="t"/>
            <a:pathLst>
              <a:path extrusionOk="0" h="3554668" w="2258539">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1" name="Shape 161"/>
        <p:cNvGrpSpPr/>
        <p:nvPr/>
      </p:nvGrpSpPr>
      <p:grpSpPr>
        <a:xfrm>
          <a:off x="0" y="0"/>
          <a:ext cx="0" cy="0"/>
          <a:chOff x="0" y="0"/>
          <a:chExt cx="0" cy="0"/>
        </a:xfrm>
      </p:grpSpPr>
      <p:sp>
        <p:nvSpPr>
          <p:cNvPr id="162" name="Google Shape;162;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pc="0" sz="1800" u="none" cap="none" strike="noStrike">
              <a:solidFill>
                <a:schemeClr val="lt1"/>
              </a:solidFill>
              <a:latin typeface="Calibri"/>
              <a:ea typeface="Calibri"/>
              <a:cs typeface="Calibri"/>
              <a:sym typeface="Calibri"/>
            </a:endParaRPr>
          </a:p>
        </p:txBody>
      </p:sp>
      <p:sp>
        <p:nvSpPr>
          <p:cNvPr id="163" name="Google Shape;163;p5"/>
          <p:cNvSpPr txBox="1"/>
          <p:nvPr>
            <p:ph type="title"/>
          </p:nvPr>
        </p:nvSpPr>
        <p:spPr>
          <a:xfrm>
            <a:off x="548201" y="240110"/>
            <a:ext cx="5120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B0F0"/>
              </a:buClr>
              <a:buSzPts val="3060"/>
              <a:buFont typeface="Poppins"/>
              <a:buNone/>
            </a:pPr>
            <a:r>
              <a:rPr lang="en-US" sz="2600">
                <a:solidFill>
                  <a:srgbClr val="00B0F0"/>
                </a:solidFill>
                <a:latin typeface="Poppins"/>
                <a:ea typeface="Poppins"/>
                <a:cs typeface="Poppins"/>
                <a:sym typeface="Poppins"/>
              </a:rPr>
              <a:t>Common Elements of Invention Education Experiences</a:t>
            </a:r>
            <a:endParaRPr sz="2600"/>
          </a:p>
        </p:txBody>
      </p:sp>
      <p:sp>
        <p:nvSpPr>
          <p:cNvPr id="164" name="Google Shape;164;p5"/>
          <p:cNvSpPr txBox="1"/>
          <p:nvPr/>
        </p:nvSpPr>
        <p:spPr>
          <a:xfrm>
            <a:off x="548200" y="1706700"/>
            <a:ext cx="5257800" cy="4351500"/>
          </a:xfrm>
          <a:prstGeom prst="rect">
            <a:avLst/>
          </a:prstGeom>
          <a:noFill/>
          <a:ln>
            <a:noFill/>
          </a:ln>
        </p:spPr>
        <p:txBody>
          <a:bodyPr anchorCtr="0" anchor="t" bIns="45700" lIns="91425" spcFirstLastPara="1" rIns="91425" wrap="square" tIns="45700">
            <a:noAutofit/>
          </a:bodyPr>
          <a:lstStyle/>
          <a:p>
            <a:pPr indent="-342900" lvl="0" marL="457200" marR="0" rtl="0" algn="l">
              <a:lnSpc>
                <a:spcPct val="90000"/>
              </a:lnSpc>
              <a:spcBef>
                <a:spcPts val="0"/>
              </a:spcBef>
              <a:spcAft>
                <a:spcPts val="0"/>
              </a:spcAft>
              <a:buClr>
                <a:schemeClr val="dk1"/>
              </a:buClr>
              <a:buSzPts val="1800"/>
              <a:buFont typeface="Poppins"/>
              <a:buChar char="•"/>
            </a:pPr>
            <a:r>
              <a:rPr b="0" i="0" lang="en-US" spc="0" sz="1800" u="none" cap="none" strike="noStrike">
                <a:solidFill>
                  <a:schemeClr val="dk1"/>
                </a:solidFill>
                <a:latin typeface="Poppins"/>
                <a:ea typeface="Poppins"/>
                <a:cs typeface="Poppins"/>
                <a:sym typeface="Poppins"/>
              </a:rPr>
              <a:t>A </a:t>
            </a:r>
            <a:r>
              <a:rPr b="1" i="0" lang="en-US" spc="0" sz="1800" u="none" cap="none" strike="noStrike">
                <a:solidFill>
                  <a:schemeClr val="dk1"/>
                </a:solidFill>
                <a:latin typeface="Poppins"/>
                <a:ea typeface="Poppins"/>
                <a:cs typeface="Poppins"/>
                <a:sym typeface="Poppins"/>
              </a:rPr>
              <a:t>problem-finding</a:t>
            </a:r>
            <a:r>
              <a:rPr b="0" i="0" lang="en-US" spc="0" sz="1800" u="none" cap="none" strike="noStrike">
                <a:solidFill>
                  <a:schemeClr val="dk1"/>
                </a:solidFill>
                <a:latin typeface="Poppins"/>
                <a:ea typeface="Poppins"/>
                <a:cs typeface="Poppins"/>
                <a:sym typeface="Poppins"/>
              </a:rPr>
              <a:t> or defining stage</a:t>
            </a:r>
            <a:endParaRPr b="0" i="0" spc="0" sz="1800" u="none" cap="none" strike="noStrike">
              <a:solidFill>
                <a:srgbClr val="000000"/>
              </a:solidFill>
              <a:latin typeface="Poppins"/>
              <a:ea typeface="Poppins"/>
              <a:cs typeface="Poppins"/>
              <a:sym typeface="Poppins"/>
            </a:endParaRPr>
          </a:p>
          <a:p>
            <a:pPr indent="0" lvl="0" marL="457200" marR="0" rtl="0" algn="l">
              <a:lnSpc>
                <a:spcPct val="90000"/>
              </a:lnSpc>
              <a:spcBef>
                <a:spcPts val="0"/>
              </a:spcBef>
              <a:spcAft>
                <a:spcPts val="0"/>
              </a:spcAft>
              <a:buClr>
                <a:srgbClr val="000000"/>
              </a:buClr>
              <a:buSzPts val="1800"/>
              <a:buFont typeface="Arial"/>
              <a:buNone/>
            </a:pPr>
            <a:r>
              <a:t/>
            </a:r>
            <a:endParaRPr b="0" i="0" spc="0" sz="1800" u="none" cap="none" strike="noStrike">
              <a:solidFill>
                <a:srgbClr val="000000"/>
              </a:solidFill>
              <a:latin typeface="Poppins"/>
              <a:ea typeface="Poppins"/>
              <a:cs typeface="Poppins"/>
              <a:sym typeface="Poppins"/>
            </a:endParaRPr>
          </a:p>
          <a:p>
            <a:pPr indent="-342900" lvl="0" marL="457200" marR="0" rtl="0" algn="l">
              <a:lnSpc>
                <a:spcPct val="90000"/>
              </a:lnSpc>
              <a:spcBef>
                <a:spcPts val="0"/>
              </a:spcBef>
              <a:spcAft>
                <a:spcPts val="0"/>
              </a:spcAft>
              <a:buClr>
                <a:schemeClr val="dk1"/>
              </a:buClr>
              <a:buSzPts val="1800"/>
              <a:buFont typeface="Poppins"/>
              <a:buChar char="•"/>
            </a:pPr>
            <a:r>
              <a:rPr b="1" i="0" lang="en-US" spc="0" sz="1800" u="none" cap="none" strike="noStrike">
                <a:solidFill>
                  <a:schemeClr val="dk1"/>
                </a:solidFill>
                <a:latin typeface="Poppins"/>
                <a:ea typeface="Poppins"/>
                <a:cs typeface="Poppins"/>
                <a:sym typeface="Poppins"/>
              </a:rPr>
              <a:t>Open-ended</a:t>
            </a:r>
            <a:r>
              <a:rPr b="0" i="0" lang="en-US" spc="0" sz="1800" u="none" cap="none" strike="noStrike">
                <a:solidFill>
                  <a:schemeClr val="dk1"/>
                </a:solidFill>
                <a:latin typeface="Poppins"/>
                <a:ea typeface="Poppins"/>
                <a:cs typeface="Poppins"/>
                <a:sym typeface="Poppins"/>
              </a:rPr>
              <a:t> inquiry to solve </a:t>
            </a:r>
            <a:r>
              <a:rPr b="1" i="0" lang="en-US" spc="0" sz="1800" u="none" cap="none" strike="noStrike">
                <a:solidFill>
                  <a:schemeClr val="dk1"/>
                </a:solidFill>
                <a:latin typeface="Poppins"/>
                <a:ea typeface="Poppins"/>
                <a:cs typeface="Poppins"/>
                <a:sym typeface="Poppins"/>
              </a:rPr>
              <a:t>real-world</a:t>
            </a:r>
            <a:r>
              <a:rPr b="0" i="0" lang="en-US" spc="0" sz="1800" u="none" cap="none" strike="noStrike">
                <a:solidFill>
                  <a:schemeClr val="dk1"/>
                </a:solidFill>
                <a:latin typeface="Poppins"/>
                <a:ea typeface="Poppins"/>
                <a:cs typeface="Poppins"/>
                <a:sym typeface="Poppins"/>
              </a:rPr>
              <a:t> problems</a:t>
            </a:r>
            <a:endParaRPr b="0" i="0" spc="0" sz="1800" u="none" cap="none" strike="noStrike">
              <a:solidFill>
                <a:srgbClr val="000000"/>
              </a:solidFill>
              <a:latin typeface="Poppins"/>
              <a:ea typeface="Poppins"/>
              <a:cs typeface="Poppins"/>
              <a:sym typeface="Poppins"/>
            </a:endParaRPr>
          </a:p>
          <a:p>
            <a:pPr indent="0" lvl="0" marL="457200" marR="0" rtl="0" algn="l">
              <a:lnSpc>
                <a:spcPct val="90000"/>
              </a:lnSpc>
              <a:spcBef>
                <a:spcPts val="0"/>
              </a:spcBef>
              <a:spcAft>
                <a:spcPts val="0"/>
              </a:spcAft>
              <a:buClr>
                <a:srgbClr val="000000"/>
              </a:buClr>
              <a:buSzPts val="1800"/>
              <a:buFont typeface="Arial"/>
              <a:buNone/>
            </a:pPr>
            <a:r>
              <a:t/>
            </a:r>
            <a:endParaRPr b="0" i="0" spc="0" sz="1800" u="none" cap="none" strike="noStrike">
              <a:solidFill>
                <a:srgbClr val="000000"/>
              </a:solidFill>
              <a:latin typeface="Poppins"/>
              <a:ea typeface="Poppins"/>
              <a:cs typeface="Poppins"/>
              <a:sym typeface="Poppins"/>
            </a:endParaRPr>
          </a:p>
          <a:p>
            <a:pPr indent="-342900" lvl="0" marL="457200" marR="0" rtl="0" algn="l">
              <a:lnSpc>
                <a:spcPct val="90000"/>
              </a:lnSpc>
              <a:spcBef>
                <a:spcPts val="0"/>
              </a:spcBef>
              <a:spcAft>
                <a:spcPts val="0"/>
              </a:spcAft>
              <a:buClr>
                <a:schemeClr val="dk1"/>
              </a:buClr>
              <a:buSzPts val="1800"/>
              <a:buFont typeface="Poppins"/>
              <a:buChar char="•"/>
            </a:pPr>
            <a:r>
              <a:rPr b="0" i="0" lang="en-US" spc="0" sz="1800" u="none" cap="none" strike="noStrike">
                <a:solidFill>
                  <a:schemeClr val="dk1"/>
                </a:solidFill>
                <a:latin typeface="Poppins"/>
                <a:ea typeface="Poppins"/>
                <a:cs typeface="Poppins"/>
                <a:sym typeface="Poppins"/>
              </a:rPr>
              <a:t>Teamwork and </a:t>
            </a:r>
            <a:r>
              <a:rPr b="1" i="0" lang="en-US" spc="0" sz="1800" u="none" cap="none" strike="noStrike">
                <a:solidFill>
                  <a:schemeClr val="dk1"/>
                </a:solidFill>
                <a:latin typeface="Poppins"/>
                <a:ea typeface="Poppins"/>
                <a:cs typeface="Poppins"/>
                <a:sym typeface="Poppins"/>
              </a:rPr>
              <a:t>collaboration</a:t>
            </a:r>
            <a:r>
              <a:rPr b="0" i="0" lang="en-US" spc="0" sz="1800" u="none" cap="none" strike="noStrike">
                <a:solidFill>
                  <a:schemeClr val="dk1"/>
                </a:solidFill>
                <a:latin typeface="Poppins"/>
                <a:ea typeface="Poppins"/>
                <a:cs typeface="Poppins"/>
                <a:sym typeface="Poppins"/>
              </a:rPr>
              <a:t> within and beyond the team</a:t>
            </a:r>
            <a:endParaRPr b="0" i="0" spc="0" sz="1800" u="none" cap="none" strike="noStrike">
              <a:solidFill>
                <a:srgbClr val="000000"/>
              </a:solidFill>
              <a:latin typeface="Poppins"/>
              <a:ea typeface="Poppins"/>
              <a:cs typeface="Poppins"/>
              <a:sym typeface="Poppins"/>
            </a:endParaRPr>
          </a:p>
          <a:p>
            <a:pPr indent="0" lvl="0" marL="457200" marR="0" rtl="0" algn="l">
              <a:lnSpc>
                <a:spcPct val="90000"/>
              </a:lnSpc>
              <a:spcBef>
                <a:spcPts val="0"/>
              </a:spcBef>
              <a:spcAft>
                <a:spcPts val="0"/>
              </a:spcAft>
              <a:buClr>
                <a:srgbClr val="000000"/>
              </a:buClr>
              <a:buSzPts val="1800"/>
              <a:buFont typeface="Arial"/>
              <a:buNone/>
            </a:pPr>
            <a:r>
              <a:t/>
            </a:r>
            <a:endParaRPr b="0" i="0" spc="0" sz="1800" u="none" cap="none" strike="noStrike">
              <a:solidFill>
                <a:srgbClr val="000000"/>
              </a:solidFill>
              <a:latin typeface="Poppins"/>
              <a:ea typeface="Poppins"/>
              <a:cs typeface="Poppins"/>
              <a:sym typeface="Poppins"/>
            </a:endParaRPr>
          </a:p>
          <a:p>
            <a:pPr indent="-342900" lvl="0" marL="457200" marR="0" rtl="0" algn="l">
              <a:lnSpc>
                <a:spcPct val="90000"/>
              </a:lnSpc>
              <a:spcBef>
                <a:spcPts val="0"/>
              </a:spcBef>
              <a:spcAft>
                <a:spcPts val="0"/>
              </a:spcAft>
              <a:buClr>
                <a:schemeClr val="dk1"/>
              </a:buClr>
              <a:buSzPts val="1800"/>
              <a:buFont typeface="Poppins"/>
              <a:buChar char="•"/>
            </a:pPr>
            <a:r>
              <a:rPr b="0" i="0" lang="en-US" spc="0" sz="1800" u="none" cap="none" strike="noStrike">
                <a:solidFill>
                  <a:schemeClr val="dk1"/>
                </a:solidFill>
                <a:latin typeface="Poppins"/>
                <a:ea typeface="Poppins"/>
                <a:cs typeface="Poppins"/>
                <a:sym typeface="Poppins"/>
              </a:rPr>
              <a:t>Mentors and others from the </a:t>
            </a:r>
            <a:r>
              <a:rPr b="1" i="0" lang="en-US" spc="0" sz="1800" u="none" cap="none" strike="noStrike">
                <a:solidFill>
                  <a:schemeClr val="dk1"/>
                </a:solidFill>
                <a:latin typeface="Poppins"/>
                <a:ea typeface="Poppins"/>
                <a:cs typeface="Poppins"/>
                <a:sym typeface="Poppins"/>
              </a:rPr>
              <a:t>larger community</a:t>
            </a:r>
            <a:endParaRPr b="1" i="0" spc="0" sz="1800" u="none" cap="none" strike="noStrike">
              <a:solidFill>
                <a:srgbClr val="000000"/>
              </a:solidFill>
              <a:latin typeface="Poppins"/>
              <a:ea typeface="Poppins"/>
              <a:cs typeface="Poppins"/>
              <a:sym typeface="Poppins"/>
            </a:endParaRPr>
          </a:p>
          <a:p>
            <a:pPr indent="0" lvl="0" marL="457200" marR="0" rtl="0" algn="l">
              <a:lnSpc>
                <a:spcPct val="90000"/>
              </a:lnSpc>
              <a:spcBef>
                <a:spcPts val="0"/>
              </a:spcBef>
              <a:spcAft>
                <a:spcPts val="0"/>
              </a:spcAft>
              <a:buClr>
                <a:srgbClr val="000000"/>
              </a:buClr>
              <a:buSzPts val="1800"/>
              <a:buFont typeface="Arial"/>
              <a:buNone/>
            </a:pPr>
            <a:r>
              <a:t/>
            </a:r>
            <a:endParaRPr b="0" i="0" spc="0" sz="1800" u="none" cap="none" strike="noStrike">
              <a:solidFill>
                <a:srgbClr val="000000"/>
              </a:solidFill>
              <a:latin typeface="Poppins"/>
              <a:ea typeface="Poppins"/>
              <a:cs typeface="Poppins"/>
              <a:sym typeface="Poppins"/>
            </a:endParaRPr>
          </a:p>
          <a:p>
            <a:pPr indent="-342900" lvl="0" marL="457200" marR="0" rtl="0" algn="l">
              <a:lnSpc>
                <a:spcPct val="90000"/>
              </a:lnSpc>
              <a:spcBef>
                <a:spcPts val="0"/>
              </a:spcBef>
              <a:spcAft>
                <a:spcPts val="0"/>
              </a:spcAft>
              <a:buClr>
                <a:schemeClr val="dk1"/>
              </a:buClr>
              <a:buSzPts val="1800"/>
              <a:buFont typeface="Poppins"/>
              <a:buChar char="•"/>
            </a:pPr>
            <a:r>
              <a:rPr b="1" i="0" lang="en-US" spc="0" sz="1800" u="none" cap="none" strike="noStrike">
                <a:solidFill>
                  <a:schemeClr val="dk1"/>
                </a:solidFill>
                <a:latin typeface="Poppins"/>
                <a:ea typeface="Poppins"/>
                <a:cs typeface="Poppins"/>
                <a:sym typeface="Poppins"/>
              </a:rPr>
              <a:t>Iterative and recursive</a:t>
            </a:r>
            <a:r>
              <a:rPr b="0" i="0" lang="en-US" spc="0" sz="1800" u="none" cap="none" strike="noStrike">
                <a:solidFill>
                  <a:schemeClr val="dk1"/>
                </a:solidFill>
                <a:latin typeface="Poppins"/>
                <a:ea typeface="Poppins"/>
                <a:cs typeface="Poppins"/>
                <a:sym typeface="Poppins"/>
              </a:rPr>
              <a:t> learning and design cycles</a:t>
            </a:r>
            <a:endParaRPr b="0" i="0" spc="0" sz="1800" u="none" cap="none" strike="noStrike">
              <a:solidFill>
                <a:srgbClr val="000000"/>
              </a:solidFill>
              <a:latin typeface="Poppins"/>
              <a:ea typeface="Poppins"/>
              <a:cs typeface="Poppins"/>
              <a:sym typeface="Poppins"/>
            </a:endParaRPr>
          </a:p>
          <a:p>
            <a:pPr indent="0" lvl="0" marL="457200" marR="0" rtl="0" algn="l">
              <a:lnSpc>
                <a:spcPct val="90000"/>
              </a:lnSpc>
              <a:spcBef>
                <a:spcPts val="0"/>
              </a:spcBef>
              <a:spcAft>
                <a:spcPts val="0"/>
              </a:spcAft>
              <a:buClr>
                <a:srgbClr val="000000"/>
              </a:buClr>
              <a:buSzPts val="1800"/>
              <a:buFont typeface="Arial"/>
              <a:buNone/>
            </a:pPr>
            <a:r>
              <a:t/>
            </a:r>
            <a:endParaRPr b="0" i="0" spc="0" sz="1800" u="none" cap="none" strike="noStrike">
              <a:solidFill>
                <a:srgbClr val="000000"/>
              </a:solidFill>
              <a:latin typeface="Poppins"/>
              <a:ea typeface="Poppins"/>
              <a:cs typeface="Poppins"/>
              <a:sym typeface="Poppins"/>
            </a:endParaRPr>
          </a:p>
          <a:p>
            <a:pPr indent="-342900" lvl="0" marL="457200" marR="0" rtl="0" algn="l">
              <a:lnSpc>
                <a:spcPct val="90000"/>
              </a:lnSpc>
              <a:spcBef>
                <a:spcPts val="0"/>
              </a:spcBef>
              <a:spcAft>
                <a:spcPts val="0"/>
              </a:spcAft>
              <a:buClr>
                <a:schemeClr val="dk1"/>
              </a:buClr>
              <a:buSzPts val="1800"/>
              <a:buFont typeface="Poppins"/>
              <a:buChar char="•"/>
            </a:pPr>
            <a:r>
              <a:rPr b="0" i="0" lang="en-US" spc="0" sz="1800" u="none" cap="none" strike="noStrike">
                <a:solidFill>
                  <a:schemeClr val="dk1"/>
                </a:solidFill>
                <a:latin typeface="Poppins"/>
                <a:ea typeface="Poppins"/>
                <a:cs typeface="Poppins"/>
                <a:sym typeface="Poppins"/>
              </a:rPr>
              <a:t>Embracing </a:t>
            </a:r>
            <a:r>
              <a:rPr b="1" i="0" lang="en-US" spc="0" sz="1800" u="none" cap="none" strike="noStrike">
                <a:solidFill>
                  <a:schemeClr val="dk1"/>
                </a:solidFill>
                <a:latin typeface="Poppins"/>
                <a:ea typeface="Poppins"/>
                <a:cs typeface="Poppins"/>
                <a:sym typeface="Poppins"/>
              </a:rPr>
              <a:t>learning from failure</a:t>
            </a:r>
            <a:r>
              <a:rPr b="0" i="0" lang="en-US" spc="0" sz="1800" u="none" cap="none" strike="noStrike">
                <a:solidFill>
                  <a:schemeClr val="dk1"/>
                </a:solidFill>
                <a:latin typeface="Poppins"/>
                <a:ea typeface="Poppins"/>
                <a:cs typeface="Poppins"/>
                <a:sym typeface="Poppins"/>
              </a:rPr>
              <a:t> and </a:t>
            </a:r>
            <a:r>
              <a:rPr b="1" i="0" lang="en-US" spc="0" sz="1800" u="none" cap="none" strike="noStrike">
                <a:solidFill>
                  <a:schemeClr val="dk1"/>
                </a:solidFill>
                <a:latin typeface="Poppins"/>
                <a:ea typeface="Poppins"/>
                <a:cs typeface="Poppins"/>
                <a:sym typeface="Poppins"/>
              </a:rPr>
              <a:t>navigating uncertainty</a:t>
            </a:r>
            <a:endParaRPr b="1" i="0" spc="0" sz="1800" u="none" cap="none" strike="noStrike">
              <a:solidFill>
                <a:srgbClr val="000000"/>
              </a:solidFill>
              <a:latin typeface="Poppins"/>
              <a:ea typeface="Poppins"/>
              <a:cs typeface="Poppins"/>
              <a:sym typeface="Poppins"/>
            </a:endParaRPr>
          </a:p>
          <a:p>
            <a:pPr indent="0" lvl="0" marL="457200" marR="0" rtl="0" algn="l">
              <a:lnSpc>
                <a:spcPct val="90000"/>
              </a:lnSpc>
              <a:spcBef>
                <a:spcPts val="0"/>
              </a:spcBef>
              <a:spcAft>
                <a:spcPts val="0"/>
              </a:spcAft>
              <a:buClr>
                <a:srgbClr val="000000"/>
              </a:buClr>
              <a:buSzPts val="1800"/>
              <a:buFont typeface="Arial"/>
              <a:buNone/>
            </a:pPr>
            <a:r>
              <a:t/>
            </a:r>
            <a:endParaRPr b="0" i="0" spc="0" sz="1800" u="none" cap="none" strike="noStrike">
              <a:solidFill>
                <a:srgbClr val="000000"/>
              </a:solidFill>
              <a:latin typeface="Poppins"/>
              <a:ea typeface="Poppins"/>
              <a:cs typeface="Poppins"/>
              <a:sym typeface="Poppins"/>
            </a:endParaRPr>
          </a:p>
          <a:p>
            <a:pPr indent="-342900" lvl="0" marL="457200" marR="0" rtl="0" algn="l">
              <a:lnSpc>
                <a:spcPct val="90000"/>
              </a:lnSpc>
              <a:spcBef>
                <a:spcPts val="0"/>
              </a:spcBef>
              <a:spcAft>
                <a:spcPts val="0"/>
              </a:spcAft>
              <a:buClr>
                <a:schemeClr val="dk1"/>
              </a:buClr>
              <a:buSzPts val="1800"/>
              <a:buFont typeface="Poppins"/>
              <a:buChar char="•"/>
            </a:pPr>
            <a:r>
              <a:rPr b="0" i="0" lang="en-US" spc="0" sz="1800" u="none" cap="none" strike="noStrike">
                <a:solidFill>
                  <a:schemeClr val="dk1"/>
                </a:solidFill>
                <a:latin typeface="Poppins"/>
                <a:ea typeface="Poppins"/>
                <a:cs typeface="Poppins"/>
                <a:sym typeface="Poppins"/>
              </a:rPr>
              <a:t>Educators as </a:t>
            </a:r>
            <a:r>
              <a:rPr b="1" i="0" lang="en-US" spc="0" sz="1800" u="none" cap="none" strike="noStrike">
                <a:solidFill>
                  <a:schemeClr val="dk1"/>
                </a:solidFill>
                <a:latin typeface="Poppins"/>
                <a:ea typeface="Poppins"/>
                <a:cs typeface="Poppins"/>
                <a:sym typeface="Poppins"/>
              </a:rPr>
              <a:t>guides, mentors, or coaches</a:t>
            </a:r>
            <a:r>
              <a:rPr b="0" i="0" lang="en-US" spc="0" sz="1800" u="none" cap="none" strike="noStrike">
                <a:solidFill>
                  <a:schemeClr val="dk1"/>
                </a:solidFill>
                <a:latin typeface="Poppins"/>
                <a:ea typeface="Poppins"/>
                <a:cs typeface="Poppins"/>
                <a:sym typeface="Poppins"/>
              </a:rPr>
              <a:t> who learn alongside students </a:t>
            </a:r>
            <a:endParaRPr b="0" i="0" spc="0" sz="1800" u="none" cap="none" strike="noStrike">
              <a:solidFill>
                <a:srgbClr val="000000"/>
              </a:solidFill>
              <a:latin typeface="Poppins"/>
              <a:ea typeface="Poppins"/>
              <a:cs typeface="Poppins"/>
              <a:sym typeface="Poppins"/>
            </a:endParaRPr>
          </a:p>
          <a:p>
            <a:pPr indent="127000" lvl="0" marL="0" marR="0" rtl="0" algn="l">
              <a:lnSpc>
                <a:spcPct val="90000"/>
              </a:lnSpc>
              <a:spcBef>
                <a:spcPts val="1200"/>
              </a:spcBef>
              <a:spcAft>
                <a:spcPts val="0"/>
              </a:spcAft>
              <a:buClr>
                <a:schemeClr val="dk1"/>
              </a:buClr>
              <a:buSzPts val="2000"/>
              <a:buFont typeface="Arial"/>
              <a:buNone/>
            </a:pPr>
            <a:r>
              <a:t/>
            </a:r>
            <a:endParaRPr b="0" i="0" spc="0" sz="1800" u="none" cap="none" strike="noStrike">
              <a:solidFill>
                <a:schemeClr val="dk1"/>
              </a:solidFill>
              <a:latin typeface="Poppins"/>
              <a:ea typeface="Poppins"/>
              <a:cs typeface="Poppins"/>
              <a:sym typeface="Poppins"/>
            </a:endParaRPr>
          </a:p>
        </p:txBody>
      </p:sp>
      <p:sp>
        <p:nvSpPr>
          <p:cNvPr id="165" name="Google Shape;165;p5"/>
          <p:cNvSpPr/>
          <p:nvPr/>
        </p:nvSpPr>
        <p:spPr>
          <a:xfrm>
            <a:off x="10420569" y="1364732"/>
            <a:ext cx="947488" cy="92178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pc="0" sz="1800" u="none" cap="none" strike="noStrike">
              <a:solidFill>
                <a:srgbClr val="FFFFFF"/>
              </a:solidFill>
              <a:latin typeface="Calibri"/>
              <a:ea typeface="Calibri"/>
              <a:cs typeface="Calibri"/>
              <a:sym typeface="Calibri"/>
            </a:endParaRPr>
          </a:p>
        </p:txBody>
      </p:sp>
      <p:pic>
        <p:nvPicPr>
          <p:cNvPr descr="A group of people standing around a table with electronics&#10;&#10;Description automatically generated" id="166" name="Google Shape;166;p5"/>
          <p:cNvPicPr preferRelativeResize="0"/>
          <p:nvPr/>
        </p:nvPicPr>
        <p:blipFill rotWithShape="1">
          <a:blip r:embed="rId3">
            <a:alphaModFix/>
          </a:blip>
          <a:srcRect b="27325" l="0" r="2" t="0"/>
          <a:stretch/>
        </p:blipFill>
        <p:spPr>
          <a:xfrm>
            <a:off x="7901259" y="2727729"/>
            <a:ext cx="4290741" cy="4130271"/>
          </a:xfrm>
          <a:custGeom>
            <a:rect b="b" l="l" r="r" t="t"/>
            <a:pathLst>
              <a:path extrusionOk="0" h="4130271" w="429074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ln>
            <a:noFill/>
          </a:ln>
        </p:spPr>
      </p:pic>
      <p:sp>
        <p:nvSpPr>
          <p:cNvPr id="167" name="Google Shape;167;p5"/>
          <p:cNvSpPr/>
          <p:nvPr/>
        </p:nvSpPr>
        <p:spPr>
          <a:xfrm flipH="1" rot="-6040930">
            <a:off x="6034138" y="-673140"/>
            <a:ext cx="4021193" cy="4021193"/>
          </a:xfrm>
          <a:prstGeom prst="arc">
            <a:avLst>
              <a:gd fmla="val 16200000" name="adj1"/>
              <a:gd fmla="val 20093138" name="adj2"/>
            </a:avLst>
          </a:prstGeom>
          <a:noFill/>
          <a:ln cap="rnd" cmpd="sng" w="127000">
            <a:solidFill>
              <a:schemeClr val="accent4"/>
            </a:solidFill>
            <a:prstDash val="dash"/>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pc="0" sz="1800" u="none" cap="none" strike="noStrike">
              <a:solidFill>
                <a:schemeClr val="dk1"/>
              </a:solidFill>
              <a:latin typeface="Calibri"/>
              <a:ea typeface="Calibri"/>
              <a:cs typeface="Calibri"/>
              <a:sym typeface="Calibri"/>
            </a:endParaRPr>
          </a:p>
        </p:txBody>
      </p:sp>
      <p:pic>
        <p:nvPicPr>
          <p:cNvPr descr="A group of people looking at a mirror&#10;&#10;Description automatically generated" id="168" name="Google Shape;168;p5"/>
          <p:cNvPicPr preferRelativeResize="0"/>
          <p:nvPr/>
        </p:nvPicPr>
        <p:blipFill rotWithShape="1">
          <a:blip r:embed="rId4">
            <a:alphaModFix/>
          </a:blip>
          <a:srcRect b="1" l="17883" r="4312" t="0"/>
          <a:stretch/>
        </p:blipFill>
        <p:spPr>
          <a:xfrm>
            <a:off x="6261607" y="1"/>
            <a:ext cx="3519312" cy="3007909"/>
          </a:xfrm>
          <a:custGeom>
            <a:rect b="b" l="l" r="r" t="t"/>
            <a:pathLst>
              <a:path extrusionOk="0" h="3007909" w="3519312">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0B0F0"/>
              </a:buClr>
              <a:buSzPts val="4000"/>
              <a:buFont typeface="Poppins"/>
              <a:buNone/>
            </a:pPr>
            <a:r>
              <a:rPr lang="en-US" sz="3600">
                <a:solidFill>
                  <a:srgbClr val="00B0F0"/>
                </a:solidFill>
                <a:latin typeface="Poppins"/>
                <a:ea typeface="Poppins"/>
                <a:cs typeface="Poppins"/>
                <a:sym typeface="Poppins"/>
              </a:rPr>
              <a:t>Educators’ Reasons for Engaging in Invention Education</a:t>
            </a:r>
            <a:endParaRPr sz="3600"/>
          </a:p>
        </p:txBody>
      </p:sp>
      <p:sp>
        <p:nvSpPr>
          <p:cNvPr id="175" name="Google Shape;175;p6"/>
          <p:cNvSpPr txBox="1"/>
          <p:nvPr>
            <p:ph idx="1" type="body"/>
          </p:nvPr>
        </p:nvSpPr>
        <p:spPr>
          <a:xfrm>
            <a:off x="838200" y="1619811"/>
            <a:ext cx="10515600" cy="4351338"/>
          </a:xfrm>
          <a:prstGeom prst="rect">
            <a:avLst/>
          </a:prstGeom>
          <a:noFill/>
          <a:ln>
            <a:noFill/>
          </a:ln>
        </p:spPr>
        <p:txBody>
          <a:bodyPr anchorCtr="0" anchor="t" bIns="45700" lIns="91425" spcFirstLastPara="1" rIns="91425" wrap="square" tIns="45700">
            <a:noAutofit/>
          </a:bodyPr>
          <a:lstStyle/>
          <a:p>
            <a:pPr indent="-368300" lvl="0" marL="457200" rtl="0" algn="l">
              <a:lnSpc>
                <a:spcPct val="90000"/>
              </a:lnSpc>
              <a:spcBef>
                <a:spcPts val="0"/>
              </a:spcBef>
              <a:spcAft>
                <a:spcPts val="0"/>
              </a:spcAft>
              <a:buSzPts val="2200"/>
              <a:buFont typeface="Poppins"/>
              <a:buChar char="•"/>
            </a:pPr>
            <a:r>
              <a:rPr lang="en-US" sz="2200">
                <a:latin typeface="Poppins"/>
                <a:ea typeface="Poppins"/>
                <a:cs typeface="Poppins"/>
                <a:sym typeface="Poppins"/>
              </a:rPr>
              <a:t>Connecting students to real world experiences and </a:t>
            </a:r>
            <a:r>
              <a:rPr b="1" lang="en-US" sz="2200">
                <a:latin typeface="Poppins"/>
                <a:ea typeface="Poppins"/>
                <a:cs typeface="Poppins"/>
                <a:sym typeface="Poppins"/>
              </a:rPr>
              <a:t>authentic community-based problem-solving</a:t>
            </a:r>
            <a:endParaRPr b="1" sz="2200">
              <a:latin typeface="Poppins"/>
              <a:ea typeface="Poppins"/>
              <a:cs typeface="Poppins"/>
              <a:sym typeface="Poppins"/>
            </a:endParaRPr>
          </a:p>
          <a:p>
            <a:pPr indent="0" lvl="0" marL="457200" rtl="0" algn="l">
              <a:lnSpc>
                <a:spcPct val="90000"/>
              </a:lnSpc>
              <a:spcBef>
                <a:spcPts val="0"/>
              </a:spcBef>
              <a:spcAft>
                <a:spcPts val="0"/>
              </a:spcAft>
              <a:buSzPts val="2800"/>
              <a:buNone/>
            </a:pPr>
            <a:r>
              <a:t/>
            </a:r>
            <a:endParaRPr sz="2200">
              <a:latin typeface="Poppins"/>
              <a:ea typeface="Poppins"/>
              <a:cs typeface="Poppins"/>
              <a:sym typeface="Poppins"/>
            </a:endParaRPr>
          </a:p>
          <a:p>
            <a:pPr indent="-368300" lvl="0" marL="457200" rtl="0" algn="l">
              <a:lnSpc>
                <a:spcPct val="90000"/>
              </a:lnSpc>
              <a:spcBef>
                <a:spcPts val="0"/>
              </a:spcBef>
              <a:spcAft>
                <a:spcPts val="0"/>
              </a:spcAft>
              <a:buSzPts val="2200"/>
              <a:buFont typeface="Poppins"/>
              <a:buChar char="•"/>
            </a:pPr>
            <a:r>
              <a:rPr lang="en-US" sz="2200">
                <a:latin typeface="Poppins"/>
                <a:ea typeface="Poppins"/>
                <a:cs typeface="Poppins"/>
                <a:sym typeface="Poppins"/>
              </a:rPr>
              <a:t>Supporting students to </a:t>
            </a:r>
            <a:r>
              <a:rPr b="1" lang="en-US" sz="2200">
                <a:latin typeface="Poppins"/>
                <a:ea typeface="Poppins"/>
                <a:cs typeface="Poppins"/>
                <a:sym typeface="Poppins"/>
              </a:rPr>
              <a:t>integrate and apply</a:t>
            </a:r>
            <a:r>
              <a:rPr lang="en-US" sz="2200">
                <a:latin typeface="Poppins"/>
                <a:ea typeface="Poppins"/>
                <a:cs typeface="Poppins"/>
                <a:sym typeface="Poppins"/>
              </a:rPr>
              <a:t> knowledge</a:t>
            </a:r>
            <a:endParaRPr sz="2200">
              <a:latin typeface="Poppins"/>
              <a:ea typeface="Poppins"/>
              <a:cs typeface="Poppins"/>
              <a:sym typeface="Poppins"/>
            </a:endParaRPr>
          </a:p>
          <a:p>
            <a:pPr indent="0" lvl="0" marL="457200" rtl="0" algn="l">
              <a:lnSpc>
                <a:spcPct val="90000"/>
              </a:lnSpc>
              <a:spcBef>
                <a:spcPts val="0"/>
              </a:spcBef>
              <a:spcAft>
                <a:spcPts val="0"/>
              </a:spcAft>
              <a:buSzPts val="2800"/>
              <a:buNone/>
            </a:pPr>
            <a:r>
              <a:t/>
            </a:r>
            <a:endParaRPr sz="2200">
              <a:latin typeface="Poppins"/>
              <a:ea typeface="Poppins"/>
              <a:cs typeface="Poppins"/>
              <a:sym typeface="Poppins"/>
            </a:endParaRPr>
          </a:p>
          <a:p>
            <a:pPr indent="-368300" lvl="0" marL="457200" rtl="0" algn="l">
              <a:lnSpc>
                <a:spcPct val="90000"/>
              </a:lnSpc>
              <a:spcBef>
                <a:spcPts val="0"/>
              </a:spcBef>
              <a:spcAft>
                <a:spcPts val="0"/>
              </a:spcAft>
              <a:buSzPts val="2200"/>
              <a:buFont typeface="Poppins"/>
              <a:buChar char="•"/>
            </a:pPr>
            <a:r>
              <a:rPr lang="en-US" sz="2200">
                <a:latin typeface="Poppins"/>
                <a:ea typeface="Poppins"/>
                <a:cs typeface="Poppins"/>
                <a:sym typeface="Poppins"/>
              </a:rPr>
              <a:t>Building </a:t>
            </a:r>
            <a:r>
              <a:rPr b="1" lang="en-US" sz="2200">
                <a:latin typeface="Poppins"/>
                <a:ea typeface="Poppins"/>
                <a:cs typeface="Poppins"/>
                <a:sym typeface="Poppins"/>
              </a:rPr>
              <a:t>excitement, engagement and ownership</a:t>
            </a:r>
            <a:r>
              <a:rPr lang="en-US" sz="2200">
                <a:latin typeface="Poppins"/>
                <a:ea typeface="Poppins"/>
                <a:cs typeface="Poppins"/>
                <a:sym typeface="Poppins"/>
              </a:rPr>
              <a:t> in students</a:t>
            </a:r>
            <a:endParaRPr sz="2200">
              <a:latin typeface="Poppins"/>
              <a:ea typeface="Poppins"/>
              <a:cs typeface="Poppins"/>
              <a:sym typeface="Poppins"/>
            </a:endParaRPr>
          </a:p>
          <a:p>
            <a:pPr indent="0" lvl="0" marL="0" rtl="0" algn="l">
              <a:lnSpc>
                <a:spcPct val="90000"/>
              </a:lnSpc>
              <a:spcBef>
                <a:spcPts val="0"/>
              </a:spcBef>
              <a:spcAft>
                <a:spcPts val="0"/>
              </a:spcAft>
              <a:buSzPts val="2800"/>
              <a:buNone/>
            </a:pPr>
            <a:r>
              <a:t/>
            </a:r>
            <a:endParaRPr sz="2200">
              <a:latin typeface="Poppins"/>
              <a:ea typeface="Poppins"/>
              <a:cs typeface="Poppins"/>
              <a:sym typeface="Poppins"/>
            </a:endParaRPr>
          </a:p>
          <a:p>
            <a:pPr indent="-368300" lvl="0" marL="457200" rtl="0" algn="l">
              <a:lnSpc>
                <a:spcPct val="90000"/>
              </a:lnSpc>
              <a:spcBef>
                <a:spcPts val="0"/>
              </a:spcBef>
              <a:spcAft>
                <a:spcPts val="0"/>
              </a:spcAft>
              <a:buSzPts val="2200"/>
              <a:buFont typeface="Poppins"/>
              <a:buChar char="•"/>
            </a:pPr>
            <a:r>
              <a:rPr lang="en-US" sz="2200">
                <a:latin typeface="Poppins"/>
                <a:ea typeface="Poppins"/>
                <a:cs typeface="Poppins"/>
                <a:sym typeface="Poppins"/>
              </a:rPr>
              <a:t>Providing students with the opportunity to build </a:t>
            </a:r>
            <a:r>
              <a:rPr b="1" lang="en-US" sz="2200">
                <a:latin typeface="Poppins"/>
                <a:ea typeface="Poppins"/>
                <a:cs typeface="Poppins"/>
                <a:sym typeface="Poppins"/>
              </a:rPr>
              <a:t>durable skills and mindsets</a:t>
            </a:r>
            <a:r>
              <a:rPr lang="en-US" sz="2200">
                <a:latin typeface="Poppins"/>
                <a:ea typeface="Poppins"/>
                <a:cs typeface="Poppins"/>
                <a:sym typeface="Poppins"/>
              </a:rPr>
              <a:t> as well as </a:t>
            </a:r>
            <a:r>
              <a:rPr b="1" lang="en-US" sz="2200">
                <a:latin typeface="Poppins"/>
                <a:ea typeface="Poppins"/>
                <a:cs typeface="Poppins"/>
                <a:sym typeface="Poppins"/>
              </a:rPr>
              <a:t>confidence and self-efficacy</a:t>
            </a:r>
            <a:endParaRPr b="1" sz="2200">
              <a:latin typeface="Poppins"/>
              <a:ea typeface="Poppins"/>
              <a:cs typeface="Poppins"/>
              <a:sym typeface="Poppins"/>
            </a:endParaRPr>
          </a:p>
          <a:p>
            <a:pPr indent="0" lvl="0" marL="457200" rtl="0" algn="l">
              <a:lnSpc>
                <a:spcPct val="90000"/>
              </a:lnSpc>
              <a:spcBef>
                <a:spcPts val="0"/>
              </a:spcBef>
              <a:spcAft>
                <a:spcPts val="0"/>
              </a:spcAft>
              <a:buSzPts val="2800"/>
              <a:buNone/>
            </a:pPr>
            <a:r>
              <a:t/>
            </a:r>
            <a:endParaRPr sz="2200">
              <a:latin typeface="Poppins"/>
              <a:ea typeface="Poppins"/>
              <a:cs typeface="Poppins"/>
              <a:sym typeface="Poppins"/>
            </a:endParaRPr>
          </a:p>
          <a:p>
            <a:pPr indent="-368300" lvl="0" marL="457200" rtl="0" algn="l">
              <a:lnSpc>
                <a:spcPct val="90000"/>
              </a:lnSpc>
              <a:spcBef>
                <a:spcPts val="0"/>
              </a:spcBef>
              <a:spcAft>
                <a:spcPts val="0"/>
              </a:spcAft>
              <a:buSzPts val="2200"/>
              <a:buFont typeface="Poppins"/>
              <a:buChar char="•"/>
            </a:pPr>
            <a:r>
              <a:rPr lang="en-US" sz="2200">
                <a:latin typeface="Poppins"/>
                <a:ea typeface="Poppins"/>
                <a:cs typeface="Poppins"/>
                <a:sym typeface="Poppins"/>
              </a:rPr>
              <a:t>Focusing on the </a:t>
            </a:r>
            <a:r>
              <a:rPr b="1" lang="en-US" sz="2200">
                <a:latin typeface="Poppins"/>
                <a:ea typeface="Poppins"/>
                <a:cs typeface="Poppins"/>
                <a:sym typeface="Poppins"/>
              </a:rPr>
              <a:t>process of learning</a:t>
            </a:r>
            <a:r>
              <a:rPr lang="en-US" sz="2200">
                <a:latin typeface="Poppins"/>
                <a:ea typeface="Poppins"/>
                <a:cs typeface="Poppins"/>
                <a:sym typeface="Poppins"/>
              </a:rPr>
              <a:t>, the </a:t>
            </a:r>
            <a:r>
              <a:rPr b="1" lang="en-US" sz="2200">
                <a:latin typeface="Poppins"/>
                <a:ea typeface="Poppins"/>
                <a:cs typeface="Poppins"/>
                <a:sym typeface="Poppins"/>
              </a:rPr>
              <a:t>process of problem-solving</a:t>
            </a:r>
            <a:r>
              <a:rPr lang="en-US" sz="2200">
                <a:latin typeface="Poppins"/>
                <a:ea typeface="Poppins"/>
                <a:cs typeface="Poppins"/>
                <a:sym typeface="Poppins"/>
              </a:rPr>
              <a:t> and the </a:t>
            </a:r>
            <a:r>
              <a:rPr b="1" lang="en-US" sz="2200">
                <a:latin typeface="Poppins"/>
                <a:ea typeface="Poppins"/>
                <a:cs typeface="Poppins"/>
                <a:sym typeface="Poppins"/>
              </a:rPr>
              <a:t>process of trying, failing and trying again</a:t>
            </a:r>
            <a:endParaRPr b="1" sz="2200">
              <a:latin typeface="Poppins"/>
              <a:ea typeface="Poppins"/>
              <a:cs typeface="Poppins"/>
              <a:sym typeface="Poppins"/>
            </a:endParaRPr>
          </a:p>
          <a:p>
            <a:pPr indent="-50800" lvl="0" marL="228600" rtl="0" algn="l">
              <a:lnSpc>
                <a:spcPct val="90000"/>
              </a:lnSpc>
              <a:spcBef>
                <a:spcPts val="1600"/>
              </a:spcBef>
              <a:spcAft>
                <a:spcPts val="0"/>
              </a:spcAft>
              <a:buClr>
                <a:schemeClr val="dk1"/>
              </a:buClr>
              <a:buSzPts val="2800"/>
              <a:buNone/>
            </a:pPr>
            <a:r>
              <a:t/>
            </a:r>
            <a:endParaRPr sz="2200">
              <a:latin typeface="Poppins"/>
              <a:ea typeface="Poppins"/>
              <a:cs typeface="Poppins"/>
              <a:sym typeface="Poppins"/>
            </a:endParaRPr>
          </a:p>
        </p:txBody>
      </p:sp>
      <p:pic>
        <p:nvPicPr>
          <p:cNvPr id="176" name="Google Shape;176;p6" title="Screenshot 2026-10-11 at 3.19.11 PM.png"/>
          <p:cNvPicPr preferRelativeResize="0"/>
          <p:nvPr/>
        </p:nvPicPr>
        <p:blipFill>
          <a:blip r:embed="rId3">
            <a:alphaModFix/>
          </a:blip>
          <a:stretch>
            <a:fillRect/>
          </a:stretch>
        </p:blipFill>
        <p:spPr>
          <a:xfrm>
            <a:off x="9751850" y="5796725"/>
            <a:ext cx="2160950" cy="9333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h66626d2e77895d6a_1_56"/>
          <p:cNvPicPr preferRelativeResize="0"/>
          <p:nvPr/>
        </p:nvPicPr>
        <p:blipFill rotWithShape="1">
          <a:blip r:embed="rId3">
            <a:alphaModFix/>
          </a:blip>
          <a:srcRect b="1897" l="1874" r="2009" t="2309"/>
          <a:stretch/>
        </p:blipFill>
        <p:spPr>
          <a:xfrm>
            <a:off x="797723" y="318300"/>
            <a:ext cx="10596551" cy="5010644"/>
          </a:xfrm>
          <a:prstGeom prst="rect">
            <a:avLst/>
          </a:prstGeom>
          <a:noFill/>
          <a:ln cap="flat" cmpd="sng" w="11650">
            <a:solidFill>
              <a:srgbClr val="595959"/>
            </a:solidFill>
            <a:prstDash val="solid"/>
            <a:round/>
            <a:headEnd len="sm" w="sm" type="none"/>
            <a:tailEnd len="sm" w="sm" type="none"/>
          </a:ln>
          <a:effectLst>
            <a:outerShdw blurRad="104818" rotWithShape="0" algn="bl" dir="3060000" dist="326101">
              <a:srgbClr val="3894FB">
                <a:alpha val="50196"/>
              </a:srgbClr>
            </a:outerShdw>
          </a:effectLst>
        </p:spPr>
      </p:pic>
      <p:sp>
        <p:nvSpPr>
          <p:cNvPr id="183" name="Google Shape;183;h66626d2e77895d6a_1_56"/>
          <p:cNvSpPr txBox="1"/>
          <p:nvPr/>
        </p:nvSpPr>
        <p:spPr>
          <a:xfrm>
            <a:off x="4416445" y="6035865"/>
            <a:ext cx="3359100" cy="468000"/>
          </a:xfrm>
          <a:prstGeom prst="rect">
            <a:avLst/>
          </a:prstGeom>
          <a:noFill/>
          <a:ln>
            <a:noFill/>
          </a:ln>
        </p:spPr>
        <p:txBody>
          <a:bodyPr anchorCtr="0" anchor="ctr" bIns="111800" lIns="111800" spcFirstLastPara="1" rIns="111800" wrap="square" tIns="111800">
            <a:normAutofit/>
          </a:bodyPr>
          <a:lstStyle/>
          <a:p>
            <a:pPr indent="0" lvl="0" marL="0" marR="0" rtl="0" algn="ctr">
              <a:lnSpc>
                <a:spcPct val="100000"/>
              </a:lnSpc>
              <a:spcBef>
                <a:spcPts val="0"/>
              </a:spcBef>
              <a:spcAft>
                <a:spcPts val="0"/>
              </a:spcAft>
              <a:buClr>
                <a:srgbClr val="000000"/>
              </a:buClr>
              <a:buSzPts val="1223"/>
              <a:buFont typeface="Arial"/>
              <a:buNone/>
            </a:pPr>
            <a:r>
              <a:rPr b="0" i="0" lang="en-US" spc="0" sz="1223" u="none" cap="none" strike="noStrike">
                <a:solidFill>
                  <a:srgbClr val="595959"/>
                </a:solidFill>
                <a:latin typeface="Oswald"/>
                <a:ea typeface="Oswald"/>
                <a:cs typeface="Oswald"/>
                <a:sym typeface="Oswald"/>
              </a:rPr>
              <a:t>Source: </a:t>
            </a:r>
            <a:r>
              <a:rPr b="0" i="0" lang="en-US" spc="0" sz="1223" u="sng" cap="none" strike="noStrike">
                <a:solidFill>
                  <a:srgbClr val="0097A7"/>
                </a:solidFill>
                <a:latin typeface="Oswald"/>
                <a:ea typeface="Oswald"/>
                <a:cs typeface="Oswald"/>
                <a:sym typeface="Oswald"/>
                <a:hlinkClick r:id="rId4">
                  <a:extLst>
                    <a:ext uri="{A12FA001-AC4F-418D-AE19-62706E023703}">
                      <ahyp:hlinkClr val="tx"/>
                    </a:ext>
                  </a:extLst>
                </a:hlinkClick>
              </a:rPr>
              <a:t>Framework for Invention Education,</a:t>
            </a:r>
            <a:r>
              <a:rPr b="0" i="0" lang="en-US" spc="0" sz="1223" u="none" cap="none" strike="noStrike">
                <a:solidFill>
                  <a:srgbClr val="595959"/>
                </a:solidFill>
                <a:latin typeface="Oswald"/>
                <a:ea typeface="Oswald"/>
                <a:cs typeface="Oswald"/>
                <a:sym typeface="Oswald"/>
              </a:rPr>
              <a:t> 2020</a:t>
            </a:r>
            <a:endParaRPr b="0" i="0" spc="0" sz="1223" u="none" cap="none" strike="noStrike">
              <a:solidFill>
                <a:srgbClr val="595959"/>
              </a:solidFill>
              <a:latin typeface="Oswald"/>
              <a:ea typeface="Oswald"/>
              <a:cs typeface="Oswald"/>
              <a:sym typeface="Oswald"/>
            </a:endParaRPr>
          </a:p>
        </p:txBody>
      </p:sp>
      <p:pic>
        <p:nvPicPr>
          <p:cNvPr id="184" name="Google Shape;184;h66626d2e77895d6a_1_56" title="Screenshot 2026-10-11 at 3.19.11 PM.png"/>
          <p:cNvPicPr preferRelativeResize="0"/>
          <p:nvPr/>
        </p:nvPicPr>
        <p:blipFill>
          <a:blip r:embed="rId5">
            <a:alphaModFix/>
          </a:blip>
          <a:stretch>
            <a:fillRect/>
          </a:stretch>
        </p:blipFill>
        <p:spPr>
          <a:xfrm>
            <a:off x="10099325" y="5886793"/>
            <a:ext cx="1773850" cy="766170"/>
          </a:xfrm>
          <a:prstGeom prst="rect">
            <a:avLst/>
          </a:prstGeom>
          <a:noFill/>
          <a:ln>
            <a:noFill/>
          </a:ln>
        </p:spPr>
      </p:pic>
      <p:pic>
        <p:nvPicPr>
          <p:cNvPr id="185" name="Google Shape;185;h66626d2e77895d6a_1_56" title="Screenshot 2026-10-11 at 3.19.07 PM.png"/>
          <p:cNvPicPr preferRelativeResize="0"/>
          <p:nvPr/>
        </p:nvPicPr>
        <p:blipFill>
          <a:blip r:embed="rId6">
            <a:alphaModFix/>
          </a:blip>
          <a:stretch>
            <a:fillRect/>
          </a:stretch>
        </p:blipFill>
        <p:spPr>
          <a:xfrm>
            <a:off x="395075" y="5817214"/>
            <a:ext cx="1520950" cy="905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h62e69683b40c5e1_0_15"/>
          <p:cNvPicPr preferRelativeResize="0"/>
          <p:nvPr/>
        </p:nvPicPr>
        <p:blipFill>
          <a:blip r:embed="rId3">
            <a:alphaModFix/>
          </a:blip>
          <a:stretch>
            <a:fillRect/>
          </a:stretch>
        </p:blipFill>
        <p:spPr>
          <a:xfrm>
            <a:off x="10427901" y="5549824"/>
            <a:ext cx="988902" cy="988923"/>
          </a:xfrm>
          <a:prstGeom prst="rect">
            <a:avLst/>
          </a:prstGeom>
          <a:noFill/>
          <a:ln>
            <a:noFill/>
          </a:ln>
        </p:spPr>
      </p:pic>
      <p:sp>
        <p:nvSpPr>
          <p:cNvPr id="192" name="Google Shape;192;h62e69683b40c5e1_0_15"/>
          <p:cNvSpPr txBox="1"/>
          <p:nvPr/>
        </p:nvSpPr>
        <p:spPr>
          <a:xfrm>
            <a:off x="311700" y="206400"/>
            <a:ext cx="11105100" cy="746400"/>
          </a:xfrm>
          <a:prstGeom prst="rect">
            <a:avLst/>
          </a:prstGeom>
          <a:noFill/>
          <a:ln>
            <a:noFill/>
          </a:ln>
        </p:spPr>
        <p:txBody>
          <a:bodyPr anchorCtr="0" anchor="t" bIns="119150" lIns="119150" spcFirstLastPara="1" rIns="119150" wrap="square" tIns="119150">
            <a:normAutofit fontScale="70000"/>
          </a:bodyPr>
          <a:lstStyle/>
          <a:p>
            <a:pPr indent="0" lvl="0" marL="0" rtl="0" algn="l">
              <a:spcBef>
                <a:spcPts val="0"/>
              </a:spcBef>
              <a:spcAft>
                <a:spcPts val="0"/>
              </a:spcAft>
              <a:buNone/>
            </a:pPr>
            <a:r>
              <a:rPr b="1" lang="en-US" sz="3200">
                <a:solidFill>
                  <a:srgbClr val="00B0F0"/>
                </a:solidFill>
                <a:latin typeface="Poppins"/>
                <a:ea typeface="Poppins"/>
                <a:cs typeface="Poppins"/>
                <a:sym typeface="Poppins"/>
              </a:rPr>
              <a:t>How does Invention Education prepare students thrive in the future?</a:t>
            </a:r>
            <a:endParaRPr b="1" sz="3200">
              <a:solidFill>
                <a:srgbClr val="000000"/>
              </a:solidFill>
              <a:latin typeface="Oswald"/>
              <a:ea typeface="Oswald"/>
              <a:cs typeface="Oswald"/>
              <a:sym typeface="Oswald"/>
            </a:endParaRPr>
          </a:p>
        </p:txBody>
      </p:sp>
      <p:sp>
        <p:nvSpPr>
          <p:cNvPr id="193" name="Google Shape;193;h62e69683b40c5e1_0_15"/>
          <p:cNvSpPr txBox="1"/>
          <p:nvPr/>
        </p:nvSpPr>
        <p:spPr>
          <a:xfrm>
            <a:off x="3293452" y="5866562"/>
            <a:ext cx="5888400" cy="746400"/>
          </a:xfrm>
          <a:prstGeom prst="rect">
            <a:avLst/>
          </a:prstGeom>
          <a:noFill/>
          <a:ln>
            <a:noFill/>
          </a:ln>
        </p:spPr>
        <p:txBody>
          <a:bodyPr anchorCtr="0" anchor="t" bIns="119150" lIns="119150" spcFirstLastPara="1" rIns="119150" wrap="square" tIns="119150">
            <a:noAutofit/>
          </a:bodyPr>
          <a:lstStyle/>
          <a:p>
            <a:pPr indent="0" lvl="0" marL="0" rtl="0" algn="l">
              <a:lnSpc>
                <a:spcPct val="115000"/>
              </a:lnSpc>
              <a:spcBef>
                <a:spcPts val="0"/>
              </a:spcBef>
              <a:spcAft>
                <a:spcPts val="1303"/>
              </a:spcAft>
              <a:buClr>
                <a:srgbClr val="000000"/>
              </a:buClr>
              <a:buSzPts val="1434"/>
              <a:buFont typeface="Arial"/>
              <a:buNone/>
            </a:pPr>
            <a:r>
              <a:rPr lang="en-US" sz="1473">
                <a:solidFill>
                  <a:srgbClr val="595959"/>
                </a:solidFill>
                <a:latin typeface="Oswald Light"/>
                <a:ea typeface="Oswald Light"/>
                <a:cs typeface="Oswald Light"/>
                <a:sym typeface="Oswald Light"/>
              </a:rPr>
              <a:t>Source: </a:t>
            </a:r>
            <a:r>
              <a:rPr lang="en-US" sz="1473" u="sng">
                <a:solidFill>
                  <a:srgbClr val="0097A7"/>
                </a:solidFill>
                <a:latin typeface="Oswald Light"/>
                <a:ea typeface="Oswald Light"/>
                <a:cs typeface="Oswald Light"/>
                <a:sym typeface="Oswald Light"/>
                <a:hlinkClick r:id="rId4">
                  <a:extLst>
                    <a:ext uri="{A12FA001-AC4F-418D-AE19-62706E023703}">
                      <ahyp:hlinkClr val="tx"/>
                    </a:ext>
                  </a:extLst>
                </a:hlinkClick>
              </a:rPr>
              <a:t>Education can help prepare learners for tomorrow’s demands | World Economic Forum, Jan 2025</a:t>
            </a:r>
            <a:r>
              <a:rPr lang="en-US" sz="1473">
                <a:solidFill>
                  <a:srgbClr val="595959"/>
                </a:solidFill>
                <a:latin typeface="Oswald Light"/>
                <a:ea typeface="Oswald Light"/>
                <a:cs typeface="Oswald Light"/>
                <a:sym typeface="Oswald Light"/>
              </a:rPr>
              <a:t> </a:t>
            </a:r>
            <a:endParaRPr sz="1473">
              <a:solidFill>
                <a:srgbClr val="595959"/>
              </a:solidFill>
              <a:latin typeface="Oswald Light"/>
              <a:ea typeface="Oswald Light"/>
              <a:cs typeface="Oswald Light"/>
              <a:sym typeface="Oswald Light"/>
            </a:endParaRPr>
          </a:p>
        </p:txBody>
      </p:sp>
      <p:sp>
        <p:nvSpPr>
          <p:cNvPr id="194" name="Google Shape;194;h62e69683b40c5e1_0_15"/>
          <p:cNvSpPr/>
          <p:nvPr/>
        </p:nvSpPr>
        <p:spPr>
          <a:xfrm>
            <a:off x="422875" y="5479400"/>
            <a:ext cx="2365200" cy="1164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5" name="Google Shape;195;h62e69683b40c5e1_0_15"/>
          <p:cNvSpPr txBox="1"/>
          <p:nvPr/>
        </p:nvSpPr>
        <p:spPr>
          <a:xfrm>
            <a:off x="621050" y="1018850"/>
            <a:ext cx="10941000" cy="3681600"/>
          </a:xfrm>
          <a:prstGeom prst="rect">
            <a:avLst/>
          </a:prstGeom>
          <a:noFill/>
          <a:ln>
            <a:noFill/>
          </a:ln>
        </p:spPr>
        <p:txBody>
          <a:bodyPr anchorCtr="0" anchor="t" bIns="119150" lIns="119150" spcFirstLastPara="1" rIns="119150" wrap="square" tIns="119150">
            <a:noAutofit/>
          </a:bodyPr>
          <a:lstStyle/>
          <a:p>
            <a:pPr indent="0" lvl="0" marL="0" rtl="0" algn="l">
              <a:lnSpc>
                <a:spcPct val="100000"/>
              </a:lnSpc>
              <a:spcBef>
                <a:spcPts val="0"/>
              </a:spcBef>
              <a:spcAft>
                <a:spcPts val="0"/>
              </a:spcAft>
              <a:buNone/>
            </a:pPr>
            <a:r>
              <a:rPr i="1" lang="en-US" sz="1800">
                <a:solidFill>
                  <a:schemeClr val="dk1"/>
                </a:solidFill>
                <a:latin typeface="Poppins"/>
                <a:ea typeface="Poppins"/>
                <a:cs typeface="Poppins"/>
                <a:sym typeface="Poppins"/>
              </a:rPr>
              <a:t>“Education in the 21st century must go beyond imparting knowledge; it must cultivate the skills and mindsets needed to solve complex, interdisciplinary problems. Key competencies for the future include:</a:t>
            </a:r>
            <a:endParaRPr i="1" sz="1800">
              <a:solidFill>
                <a:schemeClr val="dk1"/>
              </a:solidFill>
              <a:latin typeface="Poppins"/>
              <a:ea typeface="Poppins"/>
              <a:cs typeface="Poppins"/>
              <a:sym typeface="Poppins"/>
            </a:endParaRPr>
          </a:p>
          <a:p>
            <a:pPr indent="-412239" lvl="0" marL="595879" rtl="0" algn="l">
              <a:lnSpc>
                <a:spcPct val="100000"/>
              </a:lnSpc>
              <a:spcBef>
                <a:spcPts val="1303"/>
              </a:spcBef>
              <a:spcAft>
                <a:spcPts val="0"/>
              </a:spcAft>
              <a:buClr>
                <a:schemeClr val="dk1"/>
              </a:buClr>
              <a:buSzPts val="1800"/>
              <a:buFont typeface="Poppins"/>
              <a:buChar char="●"/>
            </a:pPr>
            <a:r>
              <a:rPr b="1" i="1" lang="en-US" sz="1800">
                <a:solidFill>
                  <a:schemeClr val="dk1"/>
                </a:solidFill>
                <a:latin typeface="Poppins"/>
                <a:ea typeface="Poppins"/>
                <a:cs typeface="Poppins"/>
                <a:sym typeface="Poppins"/>
              </a:rPr>
              <a:t>Critical thinking and creativity</a:t>
            </a:r>
            <a:r>
              <a:rPr i="1" lang="en-US" sz="1800">
                <a:solidFill>
                  <a:schemeClr val="dk1"/>
                </a:solidFill>
                <a:latin typeface="Poppins"/>
                <a:ea typeface="Poppins"/>
                <a:cs typeface="Poppins"/>
                <a:sym typeface="Poppins"/>
              </a:rPr>
              <a:t>: The ability to analyze problems from multiple perspectives and develop innovative solutions.</a:t>
            </a:r>
            <a:endParaRPr i="1" sz="1800">
              <a:solidFill>
                <a:schemeClr val="dk1"/>
              </a:solidFill>
              <a:latin typeface="Poppins"/>
              <a:ea typeface="Poppins"/>
              <a:cs typeface="Poppins"/>
              <a:sym typeface="Poppins"/>
            </a:endParaRPr>
          </a:p>
          <a:p>
            <a:pPr indent="0" lvl="0" marL="595879" rtl="0" algn="l">
              <a:lnSpc>
                <a:spcPct val="100000"/>
              </a:lnSpc>
              <a:spcBef>
                <a:spcPts val="0"/>
              </a:spcBef>
              <a:spcAft>
                <a:spcPts val="0"/>
              </a:spcAft>
              <a:buNone/>
            </a:pPr>
            <a:r>
              <a:t/>
            </a:r>
            <a:endParaRPr i="1" sz="1800">
              <a:solidFill>
                <a:schemeClr val="dk1"/>
              </a:solidFill>
              <a:latin typeface="Poppins"/>
              <a:ea typeface="Poppins"/>
              <a:cs typeface="Poppins"/>
              <a:sym typeface="Poppins"/>
            </a:endParaRPr>
          </a:p>
          <a:p>
            <a:pPr indent="-412239" lvl="0" marL="595879" rtl="0" algn="l">
              <a:lnSpc>
                <a:spcPct val="100000"/>
              </a:lnSpc>
              <a:spcBef>
                <a:spcPts val="0"/>
              </a:spcBef>
              <a:spcAft>
                <a:spcPts val="0"/>
              </a:spcAft>
              <a:buClr>
                <a:schemeClr val="dk1"/>
              </a:buClr>
              <a:buSzPts val="1800"/>
              <a:buFont typeface="Poppins"/>
              <a:buChar char="●"/>
            </a:pPr>
            <a:r>
              <a:rPr b="1" i="1" lang="en-US" sz="1800">
                <a:solidFill>
                  <a:schemeClr val="dk1"/>
                </a:solidFill>
                <a:latin typeface="Poppins"/>
                <a:ea typeface="Poppins"/>
                <a:cs typeface="Poppins"/>
                <a:sym typeface="Poppins"/>
              </a:rPr>
              <a:t>Collaboration and communication:</a:t>
            </a:r>
            <a:r>
              <a:rPr i="1" lang="en-US" sz="1800">
                <a:solidFill>
                  <a:schemeClr val="dk1"/>
                </a:solidFill>
                <a:latin typeface="Poppins"/>
                <a:ea typeface="Poppins"/>
                <a:cs typeface="Poppins"/>
                <a:sym typeface="Poppins"/>
              </a:rPr>
              <a:t> Skills to work effectively in diverse teams and articulate ideas clearly.</a:t>
            </a:r>
            <a:endParaRPr i="1" sz="1800">
              <a:solidFill>
                <a:schemeClr val="dk1"/>
              </a:solidFill>
              <a:latin typeface="Poppins"/>
              <a:ea typeface="Poppins"/>
              <a:cs typeface="Poppins"/>
              <a:sym typeface="Poppins"/>
            </a:endParaRPr>
          </a:p>
          <a:p>
            <a:pPr indent="0" lvl="0" marL="595879" rtl="0" algn="l">
              <a:lnSpc>
                <a:spcPct val="100000"/>
              </a:lnSpc>
              <a:spcBef>
                <a:spcPts val="0"/>
              </a:spcBef>
              <a:spcAft>
                <a:spcPts val="0"/>
              </a:spcAft>
              <a:buNone/>
            </a:pPr>
            <a:r>
              <a:t/>
            </a:r>
            <a:endParaRPr i="1" sz="1800">
              <a:solidFill>
                <a:schemeClr val="dk1"/>
              </a:solidFill>
              <a:latin typeface="Poppins"/>
              <a:ea typeface="Poppins"/>
              <a:cs typeface="Poppins"/>
              <a:sym typeface="Poppins"/>
            </a:endParaRPr>
          </a:p>
          <a:p>
            <a:pPr indent="-412239" lvl="0" marL="595879" rtl="0" algn="l">
              <a:lnSpc>
                <a:spcPct val="100000"/>
              </a:lnSpc>
              <a:spcBef>
                <a:spcPts val="0"/>
              </a:spcBef>
              <a:spcAft>
                <a:spcPts val="0"/>
              </a:spcAft>
              <a:buClr>
                <a:schemeClr val="dk1"/>
              </a:buClr>
              <a:buSzPts val="1800"/>
              <a:buFont typeface="Poppins"/>
              <a:buChar char="●"/>
            </a:pPr>
            <a:r>
              <a:rPr b="1" i="1" lang="en-US" sz="1800">
                <a:solidFill>
                  <a:schemeClr val="dk1"/>
                </a:solidFill>
                <a:latin typeface="Poppins"/>
                <a:ea typeface="Poppins"/>
                <a:cs typeface="Poppins"/>
                <a:sym typeface="Poppins"/>
              </a:rPr>
              <a:t>Ethical and global awareness</a:t>
            </a:r>
            <a:r>
              <a:rPr i="1" lang="en-US" sz="1800">
                <a:solidFill>
                  <a:schemeClr val="dk1"/>
                </a:solidFill>
                <a:latin typeface="Poppins"/>
                <a:ea typeface="Poppins"/>
                <a:cs typeface="Poppins"/>
                <a:sym typeface="Poppins"/>
              </a:rPr>
              <a:t>: Understanding the interconnectedness of global challenges and the importance of equity and sustainability.</a:t>
            </a:r>
            <a:endParaRPr i="1" sz="1800">
              <a:solidFill>
                <a:schemeClr val="dk1"/>
              </a:solidFill>
              <a:latin typeface="Poppins"/>
              <a:ea typeface="Poppins"/>
              <a:cs typeface="Poppins"/>
              <a:sym typeface="Poppins"/>
            </a:endParaRPr>
          </a:p>
          <a:p>
            <a:pPr indent="0" lvl="0" marL="0" rtl="0" algn="l">
              <a:lnSpc>
                <a:spcPct val="100000"/>
              </a:lnSpc>
              <a:spcBef>
                <a:spcPts val="1303"/>
              </a:spcBef>
              <a:spcAft>
                <a:spcPts val="0"/>
              </a:spcAft>
              <a:buNone/>
            </a:pPr>
            <a:r>
              <a:rPr i="1" lang="en-US" sz="1800">
                <a:solidFill>
                  <a:schemeClr val="dk1"/>
                </a:solidFill>
                <a:latin typeface="Poppins"/>
                <a:ea typeface="Poppins"/>
                <a:cs typeface="Poppins"/>
                <a:sym typeface="Poppins"/>
              </a:rPr>
              <a:t>At the heart of this transformation is the imperative to develop not only capable professionals but also good citizens and ethical human beings. A critical socio-humanistic education remains essential for nurturing individuals who can contribute to a just and empathetic society...”</a:t>
            </a:r>
            <a:endParaRPr i="1" sz="1800">
              <a:solidFill>
                <a:schemeClr val="dk1"/>
              </a:solidFill>
              <a:latin typeface="Poppins"/>
              <a:ea typeface="Poppins"/>
              <a:cs typeface="Poppins"/>
              <a:sym typeface="Poppins"/>
            </a:endParaRPr>
          </a:p>
          <a:p>
            <a:pPr indent="0" lvl="0" marL="0" rtl="0" algn="l">
              <a:lnSpc>
                <a:spcPct val="100000"/>
              </a:lnSpc>
              <a:spcBef>
                <a:spcPts val="1303"/>
              </a:spcBef>
              <a:spcAft>
                <a:spcPts val="1303"/>
              </a:spcAft>
              <a:buNone/>
            </a:pPr>
            <a:r>
              <a:t/>
            </a:r>
            <a:endParaRPr sz="1800">
              <a:solidFill>
                <a:schemeClr val="dk1"/>
              </a:solidFill>
              <a:latin typeface="Poppins"/>
              <a:ea typeface="Poppins"/>
              <a:cs typeface="Poppins"/>
              <a:sym typeface="Poppi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descr="“What is invention education?” The short answer: it’s a learning method that uses real-world problem solving to teach students the skillsets and mindsets they’ll need as changemakers in the 21st century. But it means so much more, for both students and teachers. &#10;&#10;In this video, you’ll hear more benefits from Lemelson Foundation staff, invention education program providers, and educators, including: &#10;&#10;📚 Cristina Saenz, Invention Education Manager, @Lemelson-MIT Program&#10;📚 Katie Krummeck, Program Officer, The Lemelson Foundation&#10;📚 Melissa Woods, Dean of Instruction, Design Thinking, and Workforce Development, E3 Civic High&#10;📚 David Coronado, Director, Invention Education, The Lemelson Foundation&#10;&#10;To ensure all children can access the benefits of this teaching approach, The Lemelson Foundation supports a portfolio of invention education programs both in and out of school, as well as the development of a national community of practice. Visit our website to learn more: https://www.lemelson.org/funding/education/&#10;&#10;And visit InventEd’s website to learn more about the invention education movement: https://inventioneducation.org/" id="201" name="Google Shape;201;h62e69683b40c5e1_0_10" title="What is Invention Education?">
            <a:hlinkClick r:id="rId3"/>
          </p:cNvPr>
          <p:cNvPicPr preferRelativeResize="0"/>
          <p:nvPr/>
        </p:nvPicPr>
        <p:blipFill>
          <a:blip r:embed="rId4">
            <a:alphaModFix/>
          </a:blip>
          <a:stretch>
            <a:fillRect/>
          </a:stretch>
        </p:blipFill>
        <p:spPr>
          <a:xfrm>
            <a:off x="0" y="0"/>
            <a:ext cx="12192000" cy="6857990"/>
          </a:xfrm>
          <a:prstGeom prst="rect">
            <a:avLst/>
          </a:prstGeom>
          <a:noFill/>
          <a:ln cap="flat" cmpd="sng" w="19050">
            <a:solidFill>
              <a:srgbClr val="212121"/>
            </a:solidFill>
            <a:prstDash val="solid"/>
            <a:round/>
            <a:headEnd len="sm" w="sm" type="none"/>
            <a:tailEnd len="sm" w="sm" type="none"/>
          </a:ln>
          <a:effectLst>
            <a:outerShdw blurRad="128588" rotWithShape="0" algn="bl" dir="5400000" dist="95250">
              <a:srgbClr val="000000">
                <a:alpha val="45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h62e69683b40c5e1_0_28" title="Screenshot 2026-10-11 at 3.19.11 PM.png"/>
          <p:cNvPicPr preferRelativeResize="0"/>
          <p:nvPr/>
        </p:nvPicPr>
        <p:blipFill>
          <a:blip r:embed="rId3">
            <a:alphaModFix/>
          </a:blip>
          <a:stretch>
            <a:fillRect/>
          </a:stretch>
        </p:blipFill>
        <p:spPr>
          <a:xfrm>
            <a:off x="9638150" y="5627425"/>
            <a:ext cx="2413900" cy="1042625"/>
          </a:xfrm>
          <a:prstGeom prst="rect">
            <a:avLst/>
          </a:prstGeom>
          <a:noFill/>
          <a:ln>
            <a:noFill/>
          </a:ln>
        </p:spPr>
      </p:pic>
      <p:pic>
        <p:nvPicPr>
          <p:cNvPr id="208" name="Google Shape;208;h62e69683b40c5e1_0_28" title="Screenshot 2026-10-11 at 5.31.58 PM.png"/>
          <p:cNvPicPr preferRelativeResize="0"/>
          <p:nvPr/>
        </p:nvPicPr>
        <p:blipFill>
          <a:blip r:embed="rId4">
            <a:alphaModFix/>
          </a:blip>
          <a:stretch>
            <a:fillRect/>
          </a:stretch>
        </p:blipFill>
        <p:spPr>
          <a:xfrm>
            <a:off x="6946643" y="0"/>
            <a:ext cx="5105406" cy="6858000"/>
          </a:xfrm>
          <a:prstGeom prst="rect">
            <a:avLst/>
          </a:prstGeom>
          <a:noFill/>
          <a:ln>
            <a:noFill/>
          </a:ln>
        </p:spPr>
      </p:pic>
      <p:pic>
        <p:nvPicPr>
          <p:cNvPr id="209" name="Google Shape;209;h62e69683b40c5e1_0_28" title="Screenshot 2026-10-11 at 5.34.29 PM.png"/>
          <p:cNvPicPr preferRelativeResize="0"/>
          <p:nvPr/>
        </p:nvPicPr>
        <p:blipFill>
          <a:blip r:embed="rId5">
            <a:alphaModFix/>
          </a:blip>
          <a:stretch>
            <a:fillRect/>
          </a:stretch>
        </p:blipFill>
        <p:spPr>
          <a:xfrm>
            <a:off x="0" y="0"/>
            <a:ext cx="6946649" cy="6876475"/>
          </a:xfrm>
          <a:prstGeom prst="rect">
            <a:avLst/>
          </a:prstGeom>
          <a:noFill/>
          <a:ln>
            <a:noFill/>
          </a:ln>
        </p:spPr>
      </p:pic>
      <p:sp>
        <p:nvSpPr>
          <p:cNvPr id="210" name="Google Shape;210;h62e69683b40c5e1_0_28"/>
          <p:cNvSpPr/>
          <p:nvPr/>
        </p:nvSpPr>
        <p:spPr>
          <a:xfrm>
            <a:off x="0" y="6478025"/>
            <a:ext cx="528600" cy="380100"/>
          </a:xfrm>
          <a:prstGeom prst="rect">
            <a:avLst/>
          </a:prstGeom>
          <a:solidFill>
            <a:srgbClr val="1A2F3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5" name="Shape 215"/>
        <p:cNvGrpSpPr/>
        <p:nvPr/>
      </p:nvGrpSpPr>
      <p:grpSpPr>
        <a:xfrm>
          <a:off x="0" y="0"/>
          <a:ext cx="0" cy="0"/>
          <a:chOff x="0" y="0"/>
          <a:chExt cx="0" cy="0"/>
        </a:xfrm>
      </p:grpSpPr>
      <p:sp>
        <p:nvSpPr>
          <p:cNvPr id="216" name="Google Shape;216;p7"/>
          <p:cNvSpPr txBox="1"/>
          <p:nvPr>
            <p:ph type="title"/>
          </p:nvPr>
        </p:nvSpPr>
        <p:spPr>
          <a:xfrm>
            <a:off x="425303" y="237535"/>
            <a:ext cx="3907212" cy="1616203"/>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rgbClr val="00B0F0"/>
              </a:buClr>
              <a:buSzPct val="100000"/>
              <a:buFont typeface="Poppins"/>
              <a:buNone/>
            </a:pPr>
            <a:r>
              <a:rPr lang="en-US" sz="3200">
                <a:solidFill>
                  <a:srgbClr val="00B0F0"/>
                </a:solidFill>
                <a:latin typeface="Poppins"/>
                <a:ea typeface="Poppins"/>
                <a:cs typeface="Poppins"/>
                <a:sym typeface="Poppins"/>
              </a:rPr>
              <a:t>Join Us to Help Build this Field of Teaching &amp; Learning</a:t>
            </a:r>
            <a:endParaRPr/>
          </a:p>
        </p:txBody>
      </p:sp>
      <p:sp>
        <p:nvSpPr>
          <p:cNvPr id="217" name="Google Shape;217;p7"/>
          <p:cNvSpPr txBox="1"/>
          <p:nvPr>
            <p:ph idx="1" type="body"/>
          </p:nvPr>
        </p:nvSpPr>
        <p:spPr>
          <a:xfrm>
            <a:off x="425302" y="1951974"/>
            <a:ext cx="3907212" cy="3447832"/>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000"/>
              <a:buNone/>
            </a:pPr>
            <a:r>
              <a:rPr b="0" i="0" lang="en-US" sz="2000">
                <a:latin typeface="Poppins"/>
                <a:ea typeface="Poppins"/>
                <a:cs typeface="Poppins"/>
                <a:sym typeface="Poppins"/>
              </a:rPr>
              <a:t>The InventEd Network is a coalition of K-12 educators, nonprofit leaders, researchers, government agencies, funders, and others who are building and supporting the field of invention </a:t>
            </a:r>
            <a:r>
              <a:rPr lang="en-US" sz="2000">
                <a:latin typeface="Poppins"/>
                <a:ea typeface="Poppins"/>
                <a:cs typeface="Poppins"/>
                <a:sym typeface="Poppins"/>
              </a:rPr>
              <a:t>e</a:t>
            </a:r>
            <a:r>
              <a:rPr b="0" i="0" lang="en-US" sz="2000">
                <a:latin typeface="Poppins"/>
                <a:ea typeface="Poppins"/>
                <a:cs typeface="Poppins"/>
                <a:sym typeface="Poppins"/>
              </a:rPr>
              <a:t>ducation. We commit to the power of </a:t>
            </a:r>
            <a:r>
              <a:rPr b="1" i="1" lang="en-US" sz="2000">
                <a:latin typeface="Poppins"/>
                <a:ea typeface="Poppins"/>
                <a:cs typeface="Poppins"/>
                <a:sym typeface="Poppins"/>
              </a:rPr>
              <a:t>collective action</a:t>
            </a:r>
            <a:r>
              <a:rPr b="0" i="0" lang="en-US" sz="2000">
                <a:latin typeface="Poppins"/>
                <a:ea typeface="Poppins"/>
                <a:cs typeface="Poppins"/>
                <a:sym typeface="Poppins"/>
              </a:rPr>
              <a:t> to bring invention </a:t>
            </a:r>
            <a:r>
              <a:rPr lang="en-US" sz="2000">
                <a:latin typeface="Poppins"/>
                <a:ea typeface="Poppins"/>
                <a:cs typeface="Poppins"/>
                <a:sym typeface="Poppins"/>
              </a:rPr>
              <a:t>e</a:t>
            </a:r>
            <a:r>
              <a:rPr b="0" i="0" lang="en-US" sz="2000">
                <a:latin typeface="Poppins"/>
                <a:ea typeface="Poppins"/>
                <a:cs typeface="Poppins"/>
                <a:sym typeface="Poppins"/>
              </a:rPr>
              <a:t>ducation to all students.</a:t>
            </a:r>
            <a:endParaRPr/>
          </a:p>
          <a:p>
            <a:pPr indent="0" lvl="0" marL="0" rtl="0" algn="l">
              <a:lnSpc>
                <a:spcPct val="90000"/>
              </a:lnSpc>
              <a:spcBef>
                <a:spcPts val="1000"/>
              </a:spcBef>
              <a:spcAft>
                <a:spcPts val="0"/>
              </a:spcAft>
              <a:buClr>
                <a:schemeClr val="dk1"/>
              </a:buClr>
              <a:buSzPts val="2000"/>
              <a:buNone/>
            </a:pPr>
            <a:r>
              <a:t/>
            </a:r>
            <a:endParaRPr sz="2000"/>
          </a:p>
        </p:txBody>
      </p:sp>
      <p:pic>
        <p:nvPicPr>
          <p:cNvPr descr="A person and a child looking at each other&#10;&#10;Description automatically generated" id="218" name="Google Shape;218;p7"/>
          <p:cNvPicPr preferRelativeResize="0"/>
          <p:nvPr/>
        </p:nvPicPr>
        <p:blipFill rotWithShape="1">
          <a:blip r:embed="rId3">
            <a:alphaModFix/>
          </a:blip>
          <a:srcRect b="0" l="0" r="1517" t="0"/>
          <a:stretch/>
        </p:blipFill>
        <p:spPr>
          <a:xfrm>
            <a:off x="4925950" y="623775"/>
            <a:ext cx="6292626" cy="4776023"/>
          </a:xfrm>
          <a:prstGeom prst="rect">
            <a:avLst/>
          </a:prstGeom>
          <a:noFill/>
          <a:ln>
            <a:noFill/>
          </a:ln>
        </p:spPr>
      </p:pic>
      <p:grpSp>
        <p:nvGrpSpPr>
          <p:cNvPr id="219" name="Google Shape;219;p7"/>
          <p:cNvGrpSpPr/>
          <p:nvPr/>
        </p:nvGrpSpPr>
        <p:grpSpPr>
          <a:xfrm flipH="1">
            <a:off x="12068638" y="0"/>
            <a:ext cx="123362" cy="6858000"/>
            <a:chOff x="12068638" y="0"/>
            <a:chExt cx="123362" cy="6858000"/>
          </a:xfrm>
        </p:grpSpPr>
        <p:sp>
          <p:nvSpPr>
            <p:cNvPr id="220" name="Google Shape;220;p7"/>
            <p:cNvSpPr/>
            <p:nvPr/>
          </p:nvSpPr>
          <p:spPr>
            <a:xfrm>
              <a:off x="12068638" y="0"/>
              <a:ext cx="123362" cy="6858000"/>
            </a:xfrm>
            <a:prstGeom prst="rect">
              <a:avLst/>
            </a:prstGeom>
            <a:gradFill>
              <a:gsLst>
                <a:gs pos="0">
                  <a:schemeClr val="accent2"/>
                </a:gs>
                <a:gs pos="100000">
                  <a:schemeClr val="accent5"/>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pc="0" sz="1800" u="none" cap="none" strike="noStrike">
                <a:solidFill>
                  <a:schemeClr val="lt1"/>
                </a:solidFill>
                <a:latin typeface="Calibri"/>
                <a:ea typeface="Calibri"/>
                <a:cs typeface="Calibri"/>
                <a:sym typeface="Calibri"/>
              </a:endParaRPr>
            </a:p>
          </p:txBody>
        </p:sp>
        <p:sp>
          <p:nvSpPr>
            <p:cNvPr id="221" name="Google Shape;221;p7"/>
            <p:cNvSpPr/>
            <p:nvPr/>
          </p:nvSpPr>
          <p:spPr>
            <a:xfrm>
              <a:off x="12068638" y="3527553"/>
              <a:ext cx="123362" cy="3330447"/>
            </a:xfrm>
            <a:prstGeom prst="rect">
              <a:avLst/>
            </a:prstGeom>
            <a:gradFill>
              <a:gsLst>
                <a:gs pos="0">
                  <a:srgbClr val="9CC2E5">
                    <a:alpha val="0"/>
                  </a:srgbClr>
                </a:gs>
                <a:gs pos="19000">
                  <a:srgbClr val="9CC2E5">
                    <a:alpha val="0"/>
                  </a:srgbClr>
                </a:gs>
                <a:gs pos="100000">
                  <a:srgbClr val="9CC2E5"/>
                </a:gs>
              </a:gsLst>
              <a:lin ang="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pc="0" sz="1800" u="none" cap="none" strike="noStrike">
                <a:solidFill>
                  <a:schemeClr val="lt1"/>
                </a:solidFill>
                <a:latin typeface="Calibri"/>
                <a:ea typeface="Calibri"/>
                <a:cs typeface="Calibri"/>
                <a:sym typeface="Calibri"/>
              </a:endParaRPr>
            </a:p>
          </p:txBody>
        </p:sp>
      </p:grpSp>
      <p:pic>
        <p:nvPicPr>
          <p:cNvPr id="222" name="Google Shape;222;p7"/>
          <p:cNvPicPr preferRelativeResize="0"/>
          <p:nvPr/>
        </p:nvPicPr>
        <p:blipFill rotWithShape="1">
          <a:blip r:embed="rId4">
            <a:alphaModFix/>
          </a:blip>
          <a:srcRect b="0" l="0" r="0" t="0"/>
          <a:stretch/>
        </p:blipFill>
        <p:spPr>
          <a:xfrm>
            <a:off x="9629537" y="5624080"/>
            <a:ext cx="2439100" cy="976200"/>
          </a:xfrm>
          <a:prstGeom prst="rect">
            <a:avLst/>
          </a:prstGeom>
          <a:noFill/>
          <a:ln>
            <a:noFill/>
          </a:ln>
        </p:spPr>
      </p:pic>
      <p:sp>
        <p:nvSpPr>
          <p:cNvPr id="223" name="Google Shape;223;p7"/>
          <p:cNvSpPr txBox="1"/>
          <p:nvPr/>
        </p:nvSpPr>
        <p:spPr>
          <a:xfrm>
            <a:off x="3836700" y="5989325"/>
            <a:ext cx="4518600" cy="510000"/>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2000"/>
              <a:buFont typeface="Arial"/>
              <a:buNone/>
            </a:pPr>
            <a:r>
              <a:rPr b="1" i="0" lang="en-US" spc="0" sz="2000" u="none" cap="none" strike="noStrike">
                <a:solidFill>
                  <a:schemeClr val="dk1"/>
                </a:solidFill>
                <a:latin typeface="Poppins"/>
                <a:ea typeface="Poppins"/>
                <a:cs typeface="Poppins"/>
                <a:sym typeface="Poppins"/>
              </a:rPr>
              <a:t>www.inventioneducation.org</a:t>
            </a:r>
            <a:endParaRPr b="0" i="0" spc="0" sz="20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8"/>
          <p:cNvSpPr txBox="1"/>
          <p:nvPr>
            <p:ph type="title"/>
          </p:nvPr>
        </p:nvSpPr>
        <p:spPr>
          <a:xfrm>
            <a:off x="609599" y="115055"/>
            <a:ext cx="9769500" cy="1143300"/>
          </a:xfrm>
          <a:prstGeom prst="rect">
            <a:avLst/>
          </a:prstGeom>
          <a:noFill/>
          <a:ln>
            <a:noFill/>
          </a:ln>
          <a:effectLst>
            <a:outerShdw blurRad="50800" rotWithShape="0" algn="tl" dir="2700000" dist="38100">
              <a:srgbClr val="000000">
                <a:alpha val="40000"/>
              </a:srgbClr>
            </a:outerShdw>
          </a:effectLst>
        </p:spPr>
        <p:txBody>
          <a:bodyPr anchorCtr="0" anchor="ctr" bIns="60925" lIns="121900" spcFirstLastPara="1" rIns="121900" wrap="square" tIns="243825">
            <a:normAutofit/>
          </a:bodyPr>
          <a:lstStyle/>
          <a:p>
            <a:pPr indent="0" lvl="0" marL="0" rtl="0" algn="l">
              <a:lnSpc>
                <a:spcPct val="85000"/>
              </a:lnSpc>
              <a:spcBef>
                <a:spcPts val="0"/>
              </a:spcBef>
              <a:spcAft>
                <a:spcPts val="0"/>
              </a:spcAft>
              <a:buSzPts val="5588"/>
              <a:buNone/>
            </a:pPr>
            <a:r>
              <a:rPr lang="en-US" sz="4200">
                <a:latin typeface="Verdana"/>
                <a:ea typeface="Verdana"/>
                <a:cs typeface="Verdana"/>
                <a:sym typeface="Verdana"/>
              </a:rPr>
              <a:t>E</a:t>
            </a:r>
            <a:r>
              <a:rPr i="0" lang="en-US" sz="4200" u="none" cap="none" strike="noStrike">
                <a:latin typeface="Verdana"/>
                <a:ea typeface="Verdana"/>
                <a:cs typeface="Verdana"/>
                <a:sym typeface="Verdana"/>
              </a:rPr>
              <a:t>xplore invention education!</a:t>
            </a:r>
            <a:endParaRPr i="0" sz="4200" u="none" cap="none" strike="noStrike">
              <a:latin typeface="Verdana"/>
              <a:ea typeface="Verdana"/>
              <a:cs typeface="Verdana"/>
              <a:sym typeface="Verdana"/>
            </a:endParaRPr>
          </a:p>
        </p:txBody>
      </p:sp>
      <p:sp>
        <p:nvSpPr>
          <p:cNvPr id="230" name="Google Shape;230;p8"/>
          <p:cNvSpPr/>
          <p:nvPr/>
        </p:nvSpPr>
        <p:spPr>
          <a:xfrm>
            <a:off x="708674" y="1247406"/>
            <a:ext cx="10532100" cy="60900"/>
          </a:xfrm>
          <a:prstGeom prst="rect">
            <a:avLst/>
          </a:prstGeom>
          <a:gradFill>
            <a:gsLst>
              <a:gs pos="0">
                <a:srgbClr val="E07F1F"/>
              </a:gs>
              <a:gs pos="100000">
                <a:srgbClr val="F6D902"/>
              </a:gs>
            </a:gsLst>
            <a:lin ang="17400156" scaled="0"/>
          </a:gradFill>
          <a:ln>
            <a:noFill/>
          </a:ln>
          <a:effectLst>
            <a:outerShdw blurRad="40000" rotWithShape="0" dir="5400000" dist="23000">
              <a:srgbClr val="000000">
                <a:alpha val="33725"/>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pc="0" sz="2400" u="none" cap="none" strike="noStrike">
              <a:solidFill>
                <a:schemeClr val="lt1"/>
              </a:solidFill>
              <a:latin typeface="Trebuchet MS"/>
              <a:ea typeface="Trebuchet MS"/>
              <a:cs typeface="Trebuchet MS"/>
              <a:sym typeface="Trebuchet MS"/>
            </a:endParaRPr>
          </a:p>
        </p:txBody>
      </p:sp>
      <p:sp>
        <p:nvSpPr>
          <p:cNvPr id="231" name="Google Shape;231;p8"/>
          <p:cNvSpPr txBox="1"/>
          <p:nvPr/>
        </p:nvSpPr>
        <p:spPr>
          <a:xfrm>
            <a:off x="708667" y="1573339"/>
            <a:ext cx="5619600" cy="40635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1467"/>
              <a:buFont typeface="Arial"/>
              <a:buNone/>
            </a:pPr>
            <a:r>
              <a:rPr b="0" i="0" lang="en-US" spc="0" sz="1600" u="none" cap="none" strike="noStrike">
                <a:solidFill>
                  <a:schemeClr val="dk1"/>
                </a:solidFill>
                <a:latin typeface="Verdana"/>
                <a:ea typeface="Verdana"/>
                <a:cs typeface="Verdana"/>
                <a:sym typeface="Verdana"/>
              </a:rPr>
              <a:t>There are many other K-12 educators like you who are part of an invention education community of practice!</a:t>
            </a:r>
            <a:endParaRPr b="0" i="0" spc="0" sz="1600" u="none" cap="none" strike="noStrike">
              <a:solidFill>
                <a:schemeClr val="dk1"/>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1467"/>
              <a:buFont typeface="Arial"/>
              <a:buNone/>
            </a:pPr>
            <a:r>
              <a:t/>
            </a:r>
            <a:endParaRPr b="0" i="0" spc="0" sz="1600" u="none" cap="none" strike="noStrike">
              <a:solidFill>
                <a:schemeClr val="dk1"/>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1467"/>
              <a:buFont typeface="Arial"/>
              <a:buNone/>
            </a:pPr>
            <a:r>
              <a:rPr b="0" i="0" lang="en-US" spc="0" sz="1600" u="none" cap="none" strike="noStrike">
                <a:solidFill>
                  <a:schemeClr val="dk1"/>
                </a:solidFill>
                <a:latin typeface="Verdana"/>
                <a:ea typeface="Verdana"/>
                <a:cs typeface="Verdana"/>
                <a:sym typeface="Verdana"/>
              </a:rPr>
              <a:t>Join the InventEd network to connect with other educators, extended learning programs, researchers, and other advocates who are building the field of invention education. </a:t>
            </a:r>
            <a:endParaRPr b="0" i="0" spc="0" sz="1600" u="none" cap="none" strike="noStrike">
              <a:solidFill>
                <a:schemeClr val="dk1"/>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1467"/>
              <a:buFont typeface="Arial"/>
              <a:buNone/>
            </a:pPr>
            <a:r>
              <a:t/>
            </a:r>
            <a:endParaRPr b="0" i="0" spc="0" sz="1600" u="none" cap="none" strike="noStrike">
              <a:solidFill>
                <a:schemeClr val="dk1"/>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1467"/>
              <a:buFont typeface="Arial"/>
              <a:buNone/>
            </a:pPr>
            <a:r>
              <a:rPr b="0" i="0" lang="en-US" spc="0" sz="1600" u="none" cap="none" strike="noStrike">
                <a:solidFill>
                  <a:schemeClr val="dk1"/>
                </a:solidFill>
                <a:latin typeface="Verdana"/>
                <a:ea typeface="Verdana"/>
                <a:cs typeface="Verdana"/>
                <a:sym typeface="Verdana"/>
              </a:rPr>
              <a:t>We share resources and progress, work together to reach more students, and build awareness and understanding of invention education.</a:t>
            </a:r>
            <a:endParaRPr b="0" i="0" spc="0" sz="1600" u="none" cap="none" strike="noStrike">
              <a:solidFill>
                <a:schemeClr val="dk1"/>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1467"/>
              <a:buFont typeface="Arial"/>
              <a:buNone/>
            </a:pPr>
            <a:r>
              <a:t/>
            </a:r>
            <a:endParaRPr b="0" i="0" spc="0" sz="1600" u="none" cap="none" strike="noStrike">
              <a:solidFill>
                <a:schemeClr val="dk1"/>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1467"/>
              <a:buFont typeface="Arial"/>
              <a:buNone/>
            </a:pPr>
            <a:r>
              <a:rPr b="0" i="0" lang="en-US" spc="0" sz="1600" u="none" cap="none" strike="noStrike">
                <a:solidFill>
                  <a:schemeClr val="dk1"/>
                </a:solidFill>
                <a:latin typeface="Verdana"/>
                <a:ea typeface="Verdana"/>
                <a:cs typeface="Verdana"/>
                <a:sym typeface="Verdana"/>
              </a:rPr>
              <a:t>Re-invigorate your teaching practice through informal mentorship, peer support and professional development.</a:t>
            </a:r>
            <a:endParaRPr b="0" i="0" spc="0" sz="1600" u="none" cap="none" strike="noStrike">
              <a:solidFill>
                <a:schemeClr val="dk1"/>
              </a:solidFill>
              <a:latin typeface="Verdana"/>
              <a:ea typeface="Verdana"/>
              <a:cs typeface="Verdana"/>
              <a:sym typeface="Verdana"/>
            </a:endParaRPr>
          </a:p>
        </p:txBody>
      </p:sp>
      <p:pic>
        <p:nvPicPr>
          <p:cNvPr id="232" name="Google Shape;232;p8"/>
          <p:cNvPicPr preferRelativeResize="0"/>
          <p:nvPr/>
        </p:nvPicPr>
        <p:blipFill rotWithShape="1">
          <a:blip r:embed="rId3">
            <a:alphaModFix/>
          </a:blip>
          <a:srcRect b="0" l="0" r="0" t="0"/>
          <a:stretch/>
        </p:blipFill>
        <p:spPr>
          <a:xfrm>
            <a:off x="6585739" y="1979366"/>
            <a:ext cx="4877198" cy="32514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9"/>
          <p:cNvSpPr txBox="1"/>
          <p:nvPr/>
        </p:nvSpPr>
        <p:spPr>
          <a:xfrm>
            <a:off x="3877693" y="1380108"/>
            <a:ext cx="2218308" cy="410379"/>
          </a:xfrm>
          <a:prstGeom prst="rect">
            <a:avLst/>
          </a:prstGeom>
          <a:noFill/>
          <a:ln>
            <a:noFill/>
          </a:ln>
        </p:spPr>
        <p:txBody>
          <a:bodyPr anchorCtr="0" anchor="t" bIns="60925" lIns="121900" spcFirstLastPara="1" rIns="121900" wrap="square" tIns="60925">
            <a:spAutoFit/>
          </a:bodyPr>
          <a:lstStyle/>
          <a:p>
            <a:pPr indent="0" lvl="0" marL="0" marR="0" rtl="0" algn="r">
              <a:lnSpc>
                <a:spcPct val="100000"/>
              </a:lnSpc>
              <a:spcBef>
                <a:spcPts val="0"/>
              </a:spcBef>
              <a:spcAft>
                <a:spcPts val="0"/>
              </a:spcAft>
              <a:buClr>
                <a:srgbClr val="000000"/>
              </a:buClr>
              <a:buSzPts val="1867"/>
              <a:buFont typeface="Arial"/>
              <a:buNone/>
            </a:pPr>
            <a:r>
              <a:t/>
            </a:r>
            <a:endParaRPr b="0" i="0" spc="0" sz="1867" u="none" cap="none" strike="noStrike">
              <a:solidFill>
                <a:srgbClr val="000000"/>
              </a:solidFill>
              <a:latin typeface="Arial"/>
              <a:ea typeface="Arial"/>
              <a:cs typeface="Arial"/>
              <a:sym typeface="Arial"/>
            </a:endParaRPr>
          </a:p>
        </p:txBody>
      </p:sp>
      <p:pic>
        <p:nvPicPr>
          <p:cNvPr descr="Logo&#10;&#10;Description automatically generated" id="239" name="Google Shape;239;p9"/>
          <p:cNvPicPr preferRelativeResize="0"/>
          <p:nvPr>
            <p:ph idx="1" type="body"/>
          </p:nvPr>
        </p:nvPicPr>
        <p:blipFill rotWithShape="1">
          <a:blip r:embed="rId3">
            <a:alphaModFix/>
          </a:blip>
          <a:srcRect b="0" l="0" r="0" t="0"/>
          <a:stretch/>
        </p:blipFill>
        <p:spPr>
          <a:xfrm>
            <a:off x="561911" y="6178301"/>
            <a:ext cx="1042275" cy="216793"/>
          </a:xfrm>
          <a:prstGeom prst="rect">
            <a:avLst/>
          </a:prstGeom>
          <a:noFill/>
          <a:ln>
            <a:noFill/>
          </a:ln>
        </p:spPr>
      </p:pic>
      <p:sp>
        <p:nvSpPr>
          <p:cNvPr id="240" name="Google Shape;240;p9"/>
          <p:cNvSpPr txBox="1"/>
          <p:nvPr/>
        </p:nvSpPr>
        <p:spPr>
          <a:xfrm>
            <a:off x="708675" y="1483375"/>
            <a:ext cx="6305100" cy="22884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333"/>
              <a:buFont typeface="Arial"/>
              <a:buNone/>
            </a:pPr>
            <a:r>
              <a:rPr b="0" i="0" lang="en-US" spc="0" sz="1800" u="none" cap="none" strike="noStrike">
                <a:solidFill>
                  <a:schemeClr val="dk1"/>
                </a:solidFill>
                <a:latin typeface="Verdana"/>
                <a:ea typeface="Verdana"/>
                <a:cs typeface="Verdana"/>
                <a:sym typeface="Verdana"/>
              </a:rPr>
              <a:t>Share what you’ve learned with peers and administrators!</a:t>
            </a:r>
            <a:endParaRPr b="0" i="0" spc="0" sz="1800" u="none" cap="none" strike="noStrike">
              <a:solidFill>
                <a:schemeClr val="dk1"/>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1333"/>
              <a:buFont typeface="Arial"/>
              <a:buNone/>
            </a:pPr>
            <a:r>
              <a:t/>
            </a:r>
            <a:endParaRPr b="0" i="0" spc="0" sz="1800" u="none" cap="none" strike="noStrike">
              <a:solidFill>
                <a:schemeClr val="dk1"/>
              </a:solidFill>
              <a:latin typeface="Verdana"/>
              <a:ea typeface="Verdana"/>
              <a:cs typeface="Verdana"/>
              <a:sym typeface="Verdana"/>
            </a:endParaRPr>
          </a:p>
          <a:p>
            <a:pPr indent="-438140" lvl="0" marL="609585" marR="0" rtl="0" algn="l">
              <a:lnSpc>
                <a:spcPct val="100000"/>
              </a:lnSpc>
              <a:spcBef>
                <a:spcPts val="0"/>
              </a:spcBef>
              <a:spcAft>
                <a:spcPts val="0"/>
              </a:spcAft>
              <a:buClr>
                <a:schemeClr val="dk1"/>
              </a:buClr>
              <a:buSzPts val="1800"/>
              <a:buFont typeface="Verdana"/>
              <a:buChar char="●"/>
            </a:pPr>
            <a:r>
              <a:rPr b="0" i="0" lang="en-US" spc="0" sz="1800" u="none" cap="none" strike="noStrike">
                <a:solidFill>
                  <a:schemeClr val="dk1"/>
                </a:solidFill>
                <a:latin typeface="Verdana"/>
                <a:ea typeface="Verdana"/>
                <a:cs typeface="Verdana"/>
                <a:sym typeface="Verdana"/>
              </a:rPr>
              <a:t>New community-informed one-pagers and “get started” toolkit to help you integrate invention education into your classroom and programs.</a:t>
            </a:r>
            <a:endParaRPr b="0" i="0" spc="0" sz="1800" u="none" cap="none" strike="noStrike">
              <a:solidFill>
                <a:schemeClr val="dk1"/>
              </a:solidFill>
              <a:latin typeface="Verdana"/>
              <a:ea typeface="Verdana"/>
              <a:cs typeface="Verdana"/>
              <a:sym typeface="Verdana"/>
            </a:endParaRPr>
          </a:p>
          <a:p>
            <a:pPr indent="0" lvl="0" marL="0" marR="0" rtl="0" algn="l">
              <a:lnSpc>
                <a:spcPct val="100000"/>
              </a:lnSpc>
              <a:spcBef>
                <a:spcPts val="800"/>
              </a:spcBef>
              <a:spcAft>
                <a:spcPts val="0"/>
              </a:spcAft>
              <a:buNone/>
            </a:pPr>
            <a:r>
              <a:t/>
            </a:r>
            <a:endParaRPr b="0" i="0" spc="0" sz="1800" u="none" cap="none" strike="noStrike">
              <a:solidFill>
                <a:schemeClr val="dk1"/>
              </a:solidFill>
              <a:latin typeface="Verdana"/>
              <a:ea typeface="Verdana"/>
              <a:cs typeface="Verdana"/>
              <a:sym typeface="Verdana"/>
            </a:endParaRPr>
          </a:p>
        </p:txBody>
      </p:sp>
      <p:sp>
        <p:nvSpPr>
          <p:cNvPr id="241" name="Google Shape;241;p9"/>
          <p:cNvSpPr txBox="1"/>
          <p:nvPr>
            <p:ph type="title"/>
          </p:nvPr>
        </p:nvSpPr>
        <p:spPr>
          <a:xfrm>
            <a:off x="609599" y="115055"/>
            <a:ext cx="9769600" cy="1143200"/>
          </a:xfrm>
          <a:prstGeom prst="rect">
            <a:avLst/>
          </a:prstGeom>
          <a:noFill/>
          <a:ln>
            <a:noFill/>
          </a:ln>
          <a:effectLst>
            <a:outerShdw blurRad="50800" rotWithShape="0" algn="tl" dir="2700000" dist="38100">
              <a:srgbClr val="000000">
                <a:alpha val="40000"/>
              </a:srgbClr>
            </a:outerShdw>
          </a:effectLst>
        </p:spPr>
        <p:txBody>
          <a:bodyPr anchorCtr="0" anchor="ctr" bIns="60925" lIns="121900" spcFirstLastPara="1" rIns="121900" wrap="square" tIns="243825">
            <a:normAutofit/>
          </a:bodyPr>
          <a:lstStyle/>
          <a:p>
            <a:pPr indent="0" lvl="0" marL="0" rtl="0" algn="l">
              <a:lnSpc>
                <a:spcPct val="85000"/>
              </a:lnSpc>
              <a:spcBef>
                <a:spcPts val="0"/>
              </a:spcBef>
              <a:spcAft>
                <a:spcPts val="0"/>
              </a:spcAft>
              <a:buSzPts val="3556"/>
              <a:buNone/>
            </a:pPr>
            <a:r>
              <a:rPr lang="en-US" sz="4233">
                <a:latin typeface="Verdana"/>
                <a:ea typeface="Verdana"/>
                <a:cs typeface="Verdana"/>
                <a:sym typeface="Verdana"/>
              </a:rPr>
              <a:t>Start sharing what you’ve learned</a:t>
            </a:r>
            <a:endParaRPr sz="4233">
              <a:latin typeface="Verdana"/>
              <a:ea typeface="Verdana"/>
              <a:cs typeface="Verdana"/>
              <a:sym typeface="Verdana"/>
            </a:endParaRPr>
          </a:p>
        </p:txBody>
      </p:sp>
      <p:sp>
        <p:nvSpPr>
          <p:cNvPr id="242" name="Google Shape;242;p9"/>
          <p:cNvSpPr/>
          <p:nvPr/>
        </p:nvSpPr>
        <p:spPr>
          <a:xfrm>
            <a:off x="708673" y="1247405"/>
            <a:ext cx="10532000" cy="60800"/>
          </a:xfrm>
          <a:prstGeom prst="rect">
            <a:avLst/>
          </a:prstGeom>
          <a:gradFill>
            <a:gsLst>
              <a:gs pos="0">
                <a:srgbClr val="E07F1F"/>
              </a:gs>
              <a:gs pos="100000">
                <a:srgbClr val="F6D902"/>
              </a:gs>
            </a:gsLst>
            <a:lin ang="17400156" scaled="0"/>
          </a:gradFill>
          <a:ln>
            <a:noFill/>
          </a:ln>
          <a:effectLst>
            <a:outerShdw blurRad="40000" rotWithShape="0" dir="5400000" dist="23000">
              <a:srgbClr val="000000">
                <a:alpha val="33725"/>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pc="0" sz="2400" u="none" cap="none" strike="noStrike">
              <a:solidFill>
                <a:schemeClr val="lt1"/>
              </a:solidFill>
              <a:latin typeface="Trebuchet MS"/>
              <a:ea typeface="Trebuchet MS"/>
              <a:cs typeface="Trebuchet MS"/>
              <a:sym typeface="Trebuchet MS"/>
            </a:endParaRPr>
          </a:p>
        </p:txBody>
      </p:sp>
      <p:pic>
        <p:nvPicPr>
          <p:cNvPr id="243" name="Google Shape;243;p9"/>
          <p:cNvPicPr preferRelativeResize="0"/>
          <p:nvPr/>
        </p:nvPicPr>
        <p:blipFill rotWithShape="1">
          <a:blip r:embed="rId4">
            <a:alphaModFix/>
          </a:blip>
          <a:srcRect b="0" l="0" r="0" t="0"/>
          <a:stretch/>
        </p:blipFill>
        <p:spPr>
          <a:xfrm>
            <a:off x="5056915" y="3524267"/>
            <a:ext cx="2078167" cy="2078168"/>
          </a:xfrm>
          <a:prstGeom prst="rect">
            <a:avLst/>
          </a:prstGeom>
          <a:noFill/>
          <a:ln>
            <a:noFill/>
          </a:ln>
        </p:spPr>
      </p:pic>
      <p:pic>
        <p:nvPicPr>
          <p:cNvPr id="244" name="Google Shape;244;p9" title="IED2408 Toolkit Social Tiles 1200x1200 v1 Educators.jpg"/>
          <p:cNvPicPr preferRelativeResize="0"/>
          <p:nvPr/>
        </p:nvPicPr>
        <p:blipFill rotWithShape="1">
          <a:blip r:embed="rId5">
            <a:alphaModFix/>
          </a:blip>
          <a:srcRect b="0" l="0" r="0" t="0"/>
          <a:stretch/>
        </p:blipFill>
        <p:spPr>
          <a:xfrm>
            <a:off x="7714833" y="1742800"/>
            <a:ext cx="3525832" cy="3525832"/>
          </a:xfrm>
          <a:prstGeom prst="rect">
            <a:avLst/>
          </a:prstGeom>
          <a:noFill/>
          <a:ln>
            <a:noFill/>
          </a:ln>
        </p:spPr>
      </p:pic>
      <p:sp>
        <p:nvSpPr>
          <p:cNvPr id="245" name="Google Shape;245;p9"/>
          <p:cNvSpPr/>
          <p:nvPr/>
        </p:nvSpPr>
        <p:spPr>
          <a:xfrm>
            <a:off x="0" y="6478025"/>
            <a:ext cx="528600" cy="380100"/>
          </a:xfrm>
          <a:prstGeom prst="rect">
            <a:avLst/>
          </a:prstGeom>
          <a:solidFill>
            <a:srgbClr val="1A2F3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6" name="Google Shape;246;p9"/>
          <p:cNvSpPr txBox="1"/>
          <p:nvPr/>
        </p:nvSpPr>
        <p:spPr>
          <a:xfrm>
            <a:off x="840832" y="3362756"/>
            <a:ext cx="4035000" cy="2401200"/>
          </a:xfrm>
          <a:prstGeom prst="rect">
            <a:avLst/>
          </a:prstGeom>
          <a:noFill/>
          <a:ln>
            <a:noFill/>
          </a:ln>
        </p:spPr>
        <p:txBody>
          <a:bodyPr anchorCtr="0" anchor="t" bIns="121900" lIns="121900" spcFirstLastPara="1" rIns="121900" wrap="square" tIns="121900">
            <a:spAutoFit/>
          </a:bodyPr>
          <a:lstStyle/>
          <a:p>
            <a:pPr indent="-342900" lvl="0" marL="457200" marR="0" rtl="0" algn="l">
              <a:lnSpc>
                <a:spcPct val="100000"/>
              </a:lnSpc>
              <a:spcBef>
                <a:spcPts val="800"/>
              </a:spcBef>
              <a:spcAft>
                <a:spcPts val="0"/>
              </a:spcAft>
              <a:buClr>
                <a:schemeClr val="dk1"/>
              </a:buClr>
              <a:buSzPts val="1800"/>
              <a:buFont typeface="Verdana"/>
              <a:buChar char="●"/>
            </a:pPr>
            <a:r>
              <a:rPr b="0" i="0" lang="en-US" spc="0" sz="1800" u="none" cap="none" strike="noStrike">
                <a:solidFill>
                  <a:schemeClr val="dk1"/>
                </a:solidFill>
                <a:latin typeface="Verdana"/>
                <a:ea typeface="Verdana"/>
                <a:cs typeface="Verdana"/>
                <a:sym typeface="Verdana"/>
              </a:rPr>
              <a:t>Reviewed and approved by new and experienced teachers and administrators who are doing invention education.</a:t>
            </a:r>
            <a:endParaRPr b="0" i="0" spc="0" sz="1800" u="none" cap="none" strike="noStrike">
              <a:solidFill>
                <a:schemeClr val="dk1"/>
              </a:solidFill>
              <a:latin typeface="Verdana"/>
              <a:ea typeface="Verdana"/>
              <a:cs typeface="Verdana"/>
              <a:sym typeface="Verdana"/>
            </a:endParaRPr>
          </a:p>
          <a:p>
            <a:pPr indent="0" lvl="0" marL="457200" marR="0" rtl="0" algn="l">
              <a:lnSpc>
                <a:spcPct val="100000"/>
              </a:lnSpc>
              <a:spcBef>
                <a:spcPts val="0"/>
              </a:spcBef>
              <a:spcAft>
                <a:spcPts val="0"/>
              </a:spcAft>
              <a:buNone/>
            </a:pPr>
            <a:r>
              <a:t/>
            </a:r>
            <a:endParaRPr sz="1800">
              <a:solidFill>
                <a:schemeClr val="dk1"/>
              </a:solidFill>
              <a:latin typeface="Verdana"/>
              <a:ea typeface="Verdana"/>
              <a:cs typeface="Verdana"/>
              <a:sym typeface="Verdana"/>
            </a:endParaRPr>
          </a:p>
          <a:p>
            <a:pPr indent="0" lvl="0" marL="0" marR="0" rtl="0" algn="l">
              <a:lnSpc>
                <a:spcPct val="100000"/>
              </a:lnSpc>
              <a:spcBef>
                <a:spcPts val="0"/>
              </a:spcBef>
              <a:spcAft>
                <a:spcPts val="0"/>
              </a:spcAft>
              <a:buClr>
                <a:srgbClr val="000000"/>
              </a:buClr>
              <a:buSzPts val="1600"/>
              <a:buFont typeface="Arial"/>
              <a:buNone/>
            </a:pPr>
            <a:r>
              <a:rPr b="0" i="1" lang="en-US" spc="0" sz="1600" u="none" cap="none" strike="noStrike">
                <a:solidFill>
                  <a:schemeClr val="dk1"/>
                </a:solidFill>
                <a:latin typeface="Verdana"/>
                <a:ea typeface="Verdana"/>
                <a:cs typeface="Verdana"/>
                <a:sym typeface="Verdana"/>
              </a:rPr>
              <a:t>Scan the QR code to access these materials!</a:t>
            </a:r>
            <a:endParaRPr b="0" i="1" spc="0" sz="1600" u="none" cap="none" strike="noStrike">
              <a:solidFill>
                <a:schemeClr val="dk1"/>
              </a:solidFill>
              <a:latin typeface="Verdana"/>
              <a:ea typeface="Verdana"/>
              <a:cs typeface="Verdana"/>
              <a:sym typeface="Verdan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0"/>
          <p:cNvSpPr txBox="1"/>
          <p:nvPr>
            <p:ph type="title"/>
          </p:nvPr>
        </p:nvSpPr>
        <p:spPr>
          <a:xfrm>
            <a:off x="609600" y="71450"/>
            <a:ext cx="11582400" cy="1143300"/>
          </a:xfrm>
          <a:prstGeom prst="rect">
            <a:avLst/>
          </a:prstGeom>
          <a:noFill/>
          <a:ln>
            <a:noFill/>
          </a:ln>
          <a:effectLst>
            <a:outerShdw blurRad="50800" rotWithShape="0" algn="tl" dir="2700000" dist="38100">
              <a:srgbClr val="000000">
                <a:alpha val="40000"/>
              </a:srgbClr>
            </a:outerShdw>
          </a:effectLst>
        </p:spPr>
        <p:txBody>
          <a:bodyPr anchorCtr="0" anchor="ctr" bIns="60925" lIns="121900" spcFirstLastPara="1" rIns="121900" wrap="square" tIns="243825">
            <a:noAutofit/>
          </a:bodyPr>
          <a:lstStyle/>
          <a:p>
            <a:pPr indent="0" lvl="0" marL="0" rtl="0" algn="l">
              <a:lnSpc>
                <a:spcPct val="85000"/>
              </a:lnSpc>
              <a:spcBef>
                <a:spcPts val="0"/>
              </a:spcBef>
              <a:spcAft>
                <a:spcPts val="0"/>
              </a:spcAft>
              <a:buClr>
                <a:schemeClr val="dk1"/>
              </a:buClr>
              <a:buSzPts val="3200"/>
              <a:buFont typeface="Arial"/>
              <a:buNone/>
            </a:pPr>
            <a:r>
              <a:rPr lang="en-US" sz="4000">
                <a:latin typeface="Verdana"/>
                <a:ea typeface="Verdana"/>
                <a:cs typeface="Verdana"/>
                <a:sym typeface="Verdana"/>
              </a:rPr>
              <a:t>Sign up to get resources &amp; stay connected</a:t>
            </a:r>
            <a:endParaRPr sz="4000">
              <a:latin typeface="Verdana"/>
              <a:ea typeface="Verdana"/>
              <a:cs typeface="Verdana"/>
              <a:sym typeface="Verdana"/>
            </a:endParaRPr>
          </a:p>
        </p:txBody>
      </p:sp>
      <p:sp>
        <p:nvSpPr>
          <p:cNvPr id="253" name="Google Shape;253;p10"/>
          <p:cNvSpPr txBox="1"/>
          <p:nvPr>
            <p:ph idx="1" type="body"/>
          </p:nvPr>
        </p:nvSpPr>
        <p:spPr>
          <a:xfrm>
            <a:off x="609600" y="1600200"/>
            <a:ext cx="6314400" cy="3972900"/>
          </a:xfrm>
          <a:prstGeom prst="rect">
            <a:avLst/>
          </a:prstGeom>
          <a:noFill/>
          <a:ln>
            <a:noFill/>
          </a:ln>
        </p:spPr>
        <p:txBody>
          <a:bodyPr anchorCtr="0" anchor="t" bIns="60925" lIns="121900" spcFirstLastPara="1" rIns="121900" wrap="square" tIns="60925">
            <a:normAutofit/>
          </a:bodyPr>
          <a:lstStyle/>
          <a:p>
            <a:pPr indent="0" lvl="0" marL="0" rtl="0" algn="l">
              <a:lnSpc>
                <a:spcPct val="100000"/>
              </a:lnSpc>
              <a:spcBef>
                <a:spcPts val="1600"/>
              </a:spcBef>
              <a:spcAft>
                <a:spcPts val="0"/>
              </a:spcAft>
              <a:buSzPts val="1200"/>
              <a:buNone/>
            </a:pPr>
            <a:r>
              <a:rPr lang="en-US" sz="2167">
                <a:solidFill>
                  <a:schemeClr val="dk1"/>
                </a:solidFill>
                <a:latin typeface="Verdana"/>
                <a:ea typeface="Verdana"/>
                <a:cs typeface="Verdana"/>
                <a:sym typeface="Verdana"/>
              </a:rPr>
              <a:t>Explore more at: </a:t>
            </a:r>
            <a:r>
              <a:rPr b="1" lang="en-US" sz="2167">
                <a:solidFill>
                  <a:schemeClr val="dk1"/>
                </a:solidFill>
                <a:latin typeface="Verdana"/>
                <a:ea typeface="Verdana"/>
                <a:cs typeface="Verdana"/>
                <a:sym typeface="Verdana"/>
              </a:rPr>
              <a:t>inventioneducation.org</a:t>
            </a:r>
            <a:r>
              <a:rPr lang="en-US" sz="2167">
                <a:solidFill>
                  <a:schemeClr val="dk1"/>
                </a:solidFill>
                <a:latin typeface="Verdana"/>
                <a:ea typeface="Verdana"/>
                <a:cs typeface="Verdana"/>
                <a:sym typeface="Verdana"/>
              </a:rPr>
              <a:t> </a:t>
            </a:r>
            <a:endParaRPr sz="2167">
              <a:solidFill>
                <a:schemeClr val="dk1"/>
              </a:solidFill>
              <a:latin typeface="Verdana"/>
              <a:ea typeface="Verdana"/>
              <a:cs typeface="Verdana"/>
              <a:sym typeface="Verdana"/>
            </a:endParaRPr>
          </a:p>
          <a:p>
            <a:pPr indent="-450839" lvl="0" marL="609585" rtl="0" algn="l">
              <a:lnSpc>
                <a:spcPct val="100000"/>
              </a:lnSpc>
              <a:spcBef>
                <a:spcPts val="800"/>
              </a:spcBef>
              <a:spcAft>
                <a:spcPts val="0"/>
              </a:spcAft>
              <a:buSzPts val="1800"/>
              <a:buFont typeface="Verdana"/>
              <a:buChar char="●"/>
            </a:pPr>
            <a:r>
              <a:rPr lang="en-US" sz="2167">
                <a:latin typeface="Verdana"/>
                <a:ea typeface="Verdana"/>
                <a:cs typeface="Verdana"/>
                <a:sym typeface="Verdana"/>
              </a:rPr>
              <a:t>webinars</a:t>
            </a:r>
            <a:endParaRPr sz="2167">
              <a:latin typeface="Verdana"/>
              <a:ea typeface="Verdana"/>
              <a:cs typeface="Verdana"/>
              <a:sym typeface="Verdana"/>
            </a:endParaRPr>
          </a:p>
          <a:p>
            <a:pPr indent="-450839" lvl="0" marL="609585" rtl="0" algn="l">
              <a:lnSpc>
                <a:spcPct val="100000"/>
              </a:lnSpc>
              <a:spcBef>
                <a:spcPts val="800"/>
              </a:spcBef>
              <a:spcAft>
                <a:spcPts val="0"/>
              </a:spcAft>
              <a:buSzPts val="1800"/>
              <a:buFont typeface="Verdana"/>
              <a:buChar char="●"/>
            </a:pPr>
            <a:r>
              <a:rPr lang="en-US" sz="2167">
                <a:solidFill>
                  <a:schemeClr val="dk1"/>
                </a:solidFill>
                <a:latin typeface="Verdana"/>
                <a:ea typeface="Verdana"/>
                <a:cs typeface="Verdana"/>
                <a:sym typeface="Verdana"/>
              </a:rPr>
              <a:t>educator, student and supporter testimonials </a:t>
            </a:r>
            <a:endParaRPr sz="2167">
              <a:solidFill>
                <a:schemeClr val="dk1"/>
              </a:solidFill>
              <a:latin typeface="Verdana"/>
              <a:ea typeface="Verdana"/>
              <a:cs typeface="Verdana"/>
              <a:sym typeface="Verdana"/>
            </a:endParaRPr>
          </a:p>
          <a:p>
            <a:pPr indent="-450839" lvl="0" marL="609585" rtl="0" algn="l">
              <a:lnSpc>
                <a:spcPct val="100000"/>
              </a:lnSpc>
              <a:spcBef>
                <a:spcPts val="800"/>
              </a:spcBef>
              <a:spcAft>
                <a:spcPts val="0"/>
              </a:spcAft>
              <a:buSzPts val="1800"/>
              <a:buFont typeface="Verdana"/>
              <a:buChar char="●"/>
            </a:pPr>
            <a:r>
              <a:rPr lang="en-US" sz="2167">
                <a:solidFill>
                  <a:schemeClr val="dk1"/>
                </a:solidFill>
                <a:latin typeface="Verdana"/>
                <a:ea typeface="Verdana"/>
                <a:cs typeface="Verdana"/>
                <a:sym typeface="Verdana"/>
              </a:rPr>
              <a:t>links to curricula and programs </a:t>
            </a:r>
            <a:endParaRPr sz="2167">
              <a:solidFill>
                <a:schemeClr val="dk1"/>
              </a:solidFill>
              <a:latin typeface="Verdana"/>
              <a:ea typeface="Verdana"/>
              <a:cs typeface="Verdana"/>
              <a:sym typeface="Verdana"/>
            </a:endParaRPr>
          </a:p>
          <a:p>
            <a:pPr indent="-450839" lvl="0" marL="609585" rtl="0" algn="l">
              <a:lnSpc>
                <a:spcPct val="100000"/>
              </a:lnSpc>
              <a:spcBef>
                <a:spcPts val="800"/>
              </a:spcBef>
              <a:spcAft>
                <a:spcPts val="0"/>
              </a:spcAft>
              <a:buSzPts val="1800"/>
              <a:buFont typeface="Verdana"/>
              <a:buChar char="●"/>
            </a:pPr>
            <a:r>
              <a:rPr lang="en-US" sz="2167">
                <a:solidFill>
                  <a:schemeClr val="dk1"/>
                </a:solidFill>
                <a:latin typeface="Verdana"/>
                <a:ea typeface="Verdana"/>
                <a:cs typeface="Verdana"/>
                <a:sym typeface="Verdana"/>
              </a:rPr>
              <a:t>and sign up to receive our newsletter!</a:t>
            </a:r>
            <a:endParaRPr sz="2167">
              <a:solidFill>
                <a:schemeClr val="dk1"/>
              </a:solidFill>
              <a:latin typeface="Verdana"/>
              <a:ea typeface="Verdana"/>
              <a:cs typeface="Verdana"/>
              <a:sym typeface="Verdana"/>
            </a:endParaRPr>
          </a:p>
          <a:p>
            <a:pPr indent="0" lvl="0" marL="0" rtl="0" algn="l">
              <a:lnSpc>
                <a:spcPct val="100000"/>
              </a:lnSpc>
              <a:spcBef>
                <a:spcPts val="800"/>
              </a:spcBef>
              <a:spcAft>
                <a:spcPts val="0"/>
              </a:spcAft>
              <a:buSzPts val="1800"/>
              <a:buNone/>
            </a:pPr>
            <a:r>
              <a:t/>
            </a:r>
            <a:endParaRPr sz="1633">
              <a:solidFill>
                <a:schemeClr val="dk1"/>
              </a:solidFill>
              <a:latin typeface="Verdana"/>
              <a:ea typeface="Verdana"/>
              <a:cs typeface="Verdana"/>
              <a:sym typeface="Verdana"/>
            </a:endParaRPr>
          </a:p>
        </p:txBody>
      </p:sp>
      <p:sp>
        <p:nvSpPr>
          <p:cNvPr id="254" name="Google Shape;254;p10"/>
          <p:cNvSpPr/>
          <p:nvPr/>
        </p:nvSpPr>
        <p:spPr>
          <a:xfrm>
            <a:off x="708673" y="1247405"/>
            <a:ext cx="10532000" cy="60800"/>
          </a:xfrm>
          <a:prstGeom prst="rect">
            <a:avLst/>
          </a:prstGeom>
          <a:gradFill>
            <a:gsLst>
              <a:gs pos="0">
                <a:srgbClr val="E07F1F"/>
              </a:gs>
              <a:gs pos="100000">
                <a:srgbClr val="F6D902"/>
              </a:gs>
            </a:gsLst>
            <a:lin ang="17400156" scaled="0"/>
          </a:gradFill>
          <a:ln>
            <a:noFill/>
          </a:ln>
          <a:effectLst>
            <a:outerShdw blurRad="40000" rotWithShape="0" dir="5400000" dist="23000">
              <a:srgbClr val="000000">
                <a:alpha val="33725"/>
              </a:srgbClr>
            </a:outerShdw>
          </a:effectLst>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pc="0" sz="2400" u="none" cap="none" strike="noStrike">
              <a:solidFill>
                <a:schemeClr val="lt1"/>
              </a:solidFill>
              <a:latin typeface="Trebuchet MS"/>
              <a:ea typeface="Trebuchet MS"/>
              <a:cs typeface="Trebuchet MS"/>
              <a:sym typeface="Trebuchet MS"/>
            </a:endParaRPr>
          </a:p>
        </p:txBody>
      </p:sp>
      <p:pic>
        <p:nvPicPr>
          <p:cNvPr id="255" name="Google Shape;255;p10" title="Invent Ed.jpeg"/>
          <p:cNvPicPr preferRelativeResize="0"/>
          <p:nvPr/>
        </p:nvPicPr>
        <p:blipFill rotWithShape="1">
          <a:blip r:embed="rId3">
            <a:alphaModFix/>
          </a:blip>
          <a:srcRect b="0" l="0" r="0" t="0"/>
          <a:stretch/>
        </p:blipFill>
        <p:spPr>
          <a:xfrm>
            <a:off x="8172775" y="2025025"/>
            <a:ext cx="2807949" cy="28079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h66626d2e77895d6a_1_630"/>
          <p:cNvSpPr/>
          <p:nvPr/>
        </p:nvSpPr>
        <p:spPr>
          <a:xfrm>
            <a:off x="9368625" y="5629100"/>
            <a:ext cx="2629500" cy="1017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62" name="Google Shape;262;h66626d2e77895d6a_1_630"/>
          <p:cNvSpPr txBox="1"/>
          <p:nvPr/>
        </p:nvSpPr>
        <p:spPr>
          <a:xfrm>
            <a:off x="598825" y="594600"/>
            <a:ext cx="10787400" cy="20724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n-US" spc="0" sz="3600" u="none" cap="none" strike="noStrike">
                <a:solidFill>
                  <a:srgbClr val="00B0F0"/>
                </a:solidFill>
                <a:latin typeface="Poppins"/>
                <a:ea typeface="Poppins"/>
                <a:cs typeface="Poppins"/>
                <a:sym typeface="Poppins"/>
              </a:rPr>
              <a:t>Soil &amp; Solutions: An Invention Education Approach to Climate-Centered Learning</a:t>
            </a:r>
            <a:endParaRPr b="1" i="0" spc="0" sz="3600" u="none" cap="none" strike="noStrike">
              <a:solidFill>
                <a:srgbClr val="00B0F0"/>
              </a:solidFill>
              <a:latin typeface="Poppins"/>
              <a:ea typeface="Poppins"/>
              <a:cs typeface="Poppins"/>
              <a:sym typeface="Poppins"/>
            </a:endParaRPr>
          </a:p>
          <a:p>
            <a:pPr indent="0" lvl="0" marL="0" marR="0" rtl="0" algn="l">
              <a:lnSpc>
                <a:spcPct val="115000"/>
              </a:lnSpc>
              <a:spcBef>
                <a:spcPts val="0"/>
              </a:spcBef>
              <a:spcAft>
                <a:spcPts val="0"/>
              </a:spcAft>
              <a:buClr>
                <a:schemeClr val="dk1"/>
              </a:buClr>
              <a:buSzPts val="1100"/>
              <a:buFont typeface="Arial"/>
              <a:buNone/>
            </a:pPr>
            <a:r>
              <a:t/>
            </a:r>
            <a:endParaRPr b="0" i="0" spc="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400"/>
              <a:buFont typeface="Arial"/>
              <a:buNone/>
            </a:pPr>
            <a:r>
              <a:t/>
            </a:r>
            <a:endParaRPr b="1" i="0" spc="0" sz="4400" u="none" cap="none" strike="noStrike">
              <a:solidFill>
                <a:srgbClr val="00B0F0"/>
              </a:solidFill>
              <a:latin typeface="Poppins"/>
              <a:ea typeface="Poppins"/>
              <a:cs typeface="Poppins"/>
              <a:sym typeface="Poppins"/>
            </a:endParaRPr>
          </a:p>
        </p:txBody>
      </p:sp>
      <p:sp>
        <p:nvSpPr>
          <p:cNvPr id="263" name="Google Shape;263;h66626d2e77895d6a_1_630"/>
          <p:cNvSpPr/>
          <p:nvPr/>
        </p:nvSpPr>
        <p:spPr>
          <a:xfrm>
            <a:off x="356775" y="5219475"/>
            <a:ext cx="2220000" cy="1427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highlight>
                <a:schemeClr val="lt1"/>
              </a:highlight>
              <a:latin typeface="Arial"/>
              <a:ea typeface="Arial"/>
              <a:cs typeface="Arial"/>
              <a:sym typeface="Arial"/>
            </a:endParaRPr>
          </a:p>
        </p:txBody>
      </p:sp>
      <p:pic>
        <p:nvPicPr>
          <p:cNvPr id="264" name="Google Shape;264;h66626d2e77895d6a_1_630" title="download.jpeg"/>
          <p:cNvPicPr preferRelativeResize="0"/>
          <p:nvPr/>
        </p:nvPicPr>
        <p:blipFill rotWithShape="1">
          <a:blip r:embed="rId3">
            <a:alphaModFix/>
          </a:blip>
          <a:srcRect b="0" l="0" r="0" t="0"/>
          <a:stretch/>
        </p:blipFill>
        <p:spPr>
          <a:xfrm>
            <a:off x="4903788" y="2549150"/>
            <a:ext cx="2950946" cy="2777375"/>
          </a:xfrm>
          <a:prstGeom prst="rect">
            <a:avLst/>
          </a:prstGeom>
          <a:noFill/>
          <a:ln>
            <a:noFill/>
          </a:ln>
        </p:spPr>
      </p:pic>
      <p:pic>
        <p:nvPicPr>
          <p:cNvPr id="265" name="Google Shape;265;h66626d2e77895d6a_1_630" title="Subject to Climate.png"/>
          <p:cNvPicPr preferRelativeResize="0"/>
          <p:nvPr/>
        </p:nvPicPr>
        <p:blipFill rotWithShape="1">
          <a:blip r:embed="rId4">
            <a:alphaModFix/>
          </a:blip>
          <a:srcRect b="0" l="0" r="0" t="0"/>
          <a:stretch/>
        </p:blipFill>
        <p:spPr>
          <a:xfrm>
            <a:off x="8801162" y="2732900"/>
            <a:ext cx="2409874" cy="2409874"/>
          </a:xfrm>
          <a:prstGeom prst="rect">
            <a:avLst/>
          </a:prstGeom>
          <a:noFill/>
          <a:ln>
            <a:noFill/>
          </a:ln>
        </p:spPr>
      </p:pic>
      <p:pic>
        <p:nvPicPr>
          <p:cNvPr id="266" name="Google Shape;266;h66626d2e77895d6a_1_630" title="icon_d8422c8.png"/>
          <p:cNvPicPr preferRelativeResize="0"/>
          <p:nvPr/>
        </p:nvPicPr>
        <p:blipFill rotWithShape="1">
          <a:blip r:embed="rId5">
            <a:alphaModFix/>
          </a:blip>
          <a:srcRect b="0" l="0" r="0" t="0"/>
          <a:stretch/>
        </p:blipFill>
        <p:spPr>
          <a:xfrm>
            <a:off x="774013" y="2549138"/>
            <a:ext cx="3079950" cy="30799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h62e69683b40c5e1_0_43"/>
          <p:cNvSpPr txBox="1"/>
          <p:nvPr/>
        </p:nvSpPr>
        <p:spPr>
          <a:xfrm>
            <a:off x="598825" y="594600"/>
            <a:ext cx="10487700" cy="861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000"/>
              <a:buFont typeface="Arial"/>
              <a:buNone/>
            </a:pPr>
            <a:r>
              <a:rPr b="1" lang="en-US" sz="5000">
                <a:solidFill>
                  <a:srgbClr val="00B0F0"/>
                </a:solidFill>
                <a:latin typeface="Poppins"/>
                <a:ea typeface="Poppins"/>
                <a:cs typeface="Poppins"/>
                <a:sym typeface="Poppins"/>
              </a:rPr>
              <a:t>Thank you!</a:t>
            </a:r>
            <a:endParaRPr b="0" i="0" spc="0" sz="50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2021-05-20T13:10:22Z</dcterms:created>
  <dc:creator>Tracy Jean-Chronberg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0x0101005C04B08310D4114180D697AEEBCE9C49</vt:lpwstr>
  </property>
  <property fmtid="{D5CDD505-2E9C-101B-9397-08002B2CF9AE}" pid="3" name="MediaServiceImageTags">
    <vt:lpwstr/>
  </property>
</Properties>
</file>