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1059EB-67E4-AF61-1CAD-C245F9EF738F}" v="105" dt="2026-10-07T22:20:59.8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ost, Amy (apost@uidaho.edu)" userId="S::apost@uidaho.edu::3e390ed4-fe20-4e99-a800-a16510d98d76" providerId="AD" clId="Web-{311059EB-67E4-AF61-1CAD-C245F9EF738F}"/>
    <pc:docChg chg="modSld">
      <pc:chgData name="Post, Amy (apost@uidaho.edu)" userId="S::apost@uidaho.edu::3e390ed4-fe20-4e99-a800-a16510d98d76" providerId="AD" clId="Web-{311059EB-67E4-AF61-1CAD-C245F9EF738F}" dt="2026-10-07T22:20:58.505" v="58" actId="20577"/>
      <pc:docMkLst>
        <pc:docMk/>
      </pc:docMkLst>
      <pc:sldChg chg="addSp modSp">
        <pc:chgData name="Post, Amy (apost@uidaho.edu)" userId="S::apost@uidaho.edu::3e390ed4-fe20-4e99-a800-a16510d98d76" providerId="AD" clId="Web-{311059EB-67E4-AF61-1CAD-C245F9EF738F}" dt="2026-10-07T22:20:58.505" v="58" actId="20577"/>
        <pc:sldMkLst>
          <pc:docMk/>
          <pc:sldMk cId="3696341231" sldId="256"/>
        </pc:sldMkLst>
        <pc:spChg chg="add mod">
          <ac:chgData name="Post, Amy (apost@uidaho.edu)" userId="S::apost@uidaho.edu::3e390ed4-fe20-4e99-a800-a16510d98d76" providerId="AD" clId="Web-{311059EB-67E4-AF61-1CAD-C245F9EF738F}" dt="2026-10-07T22:20:58.505" v="58" actId="20577"/>
          <ac:spMkLst>
            <pc:docMk/>
            <pc:sldMk cId="3696341231" sldId="256"/>
            <ac:spMk id="2" creationId="{1477D8E3-14AC-1F6B-68C4-B001E7424BB7}"/>
          </ac:spMkLst>
        </pc:spChg>
        <pc:picChg chg="mod">
          <ac:chgData name="Post, Amy (apost@uidaho.edu)" userId="S::apost@uidaho.edu::3e390ed4-fe20-4e99-a800-a16510d98d76" providerId="AD" clId="Web-{311059EB-67E4-AF61-1CAD-C245F9EF738F}" dt="2026-10-07T22:08:22.596" v="1" actId="1076"/>
          <ac:picMkLst>
            <pc:docMk/>
            <pc:sldMk cId="3696341231" sldId="256"/>
            <ac:picMk id="7" creationId="{9A7936B4-8B76-86AE-7ADC-BA55C01F227C}"/>
          </ac:picMkLst>
        </pc:picChg>
        <pc:picChg chg="mod">
          <ac:chgData name="Post, Amy (apost@uidaho.edu)" userId="S::apost@uidaho.edu::3e390ed4-fe20-4e99-a800-a16510d98d76" providerId="AD" clId="Web-{311059EB-67E4-AF61-1CAD-C245F9EF738F}" dt="2026-10-07T22:08:25.284" v="2" actId="1076"/>
          <ac:picMkLst>
            <pc:docMk/>
            <pc:sldMk cId="3696341231" sldId="256"/>
            <ac:picMk id="9" creationId="{6E566E6F-09CD-FCD6-5A40-6E197757C02F}"/>
          </ac:picMkLst>
        </pc:picChg>
      </pc:sldChg>
    </pc:docChg>
  </pc:docChgLst>
  <pc:docChgLst>
    <pc:chgData name="Post, Amy (apost@uidaho.edu)" userId="3e390ed4-fe20-4e99-a800-a16510d98d76" providerId="ADAL" clId="{E8916AD9-0A64-445D-BF15-BDA4A519A1AE}"/>
    <pc:docChg chg="modSld">
      <pc:chgData name="Post, Amy (apost@uidaho.edu)" userId="3e390ed4-fe20-4e99-a800-a16510d98d76" providerId="ADAL" clId="{E8916AD9-0A64-445D-BF15-BDA4A519A1AE}" dt="2026-10-02T23:47:10.278" v="1" actId="207"/>
      <pc:docMkLst>
        <pc:docMk/>
      </pc:docMkLst>
      <pc:sldChg chg="modSp mod">
        <pc:chgData name="Post, Amy (apost@uidaho.edu)" userId="3e390ed4-fe20-4e99-a800-a16510d98d76" providerId="ADAL" clId="{E8916AD9-0A64-445D-BF15-BDA4A519A1AE}" dt="2026-10-02T23:47:10.278" v="1" actId="207"/>
        <pc:sldMkLst>
          <pc:docMk/>
          <pc:sldMk cId="3696341231" sldId="256"/>
        </pc:sldMkLst>
        <pc:spChg chg="mod">
          <ac:chgData name="Post, Amy (apost@uidaho.edu)" userId="3e390ed4-fe20-4e99-a800-a16510d98d76" providerId="ADAL" clId="{E8916AD9-0A64-445D-BF15-BDA4A519A1AE}" dt="2026-10-02T23:47:10.278" v="1" actId="207"/>
          <ac:spMkLst>
            <pc:docMk/>
            <pc:sldMk cId="3696341231" sldId="256"/>
            <ac:spMk id="14" creationId="{6E5FA426-2274-7502-013B-40199631DCC8}"/>
          </ac:spMkLst>
        </pc:spChg>
      </pc:sldChg>
    </pc:docChg>
  </pc:docChgLst>
  <pc:docChgLst>
    <pc:chgData clId="Web-{311059EB-67E4-AF61-1CAD-C245F9EF738F}"/>
    <pc:docChg chg="modSld">
      <pc:chgData name="" userId="" providerId="" clId="Web-{311059EB-67E4-AF61-1CAD-C245F9EF738F}" dt="2026-10-07T22:08:14.425" v="0" actId="1076"/>
      <pc:docMkLst>
        <pc:docMk/>
      </pc:docMkLst>
      <pc:sldChg chg="modSp">
        <pc:chgData name="" userId="" providerId="" clId="Web-{311059EB-67E4-AF61-1CAD-C245F9EF738F}" dt="2026-10-07T22:08:14.425" v="0" actId="1076"/>
        <pc:sldMkLst>
          <pc:docMk/>
          <pc:sldMk cId="3696341231" sldId="256"/>
        </pc:sldMkLst>
        <pc:picChg chg="mod">
          <ac:chgData name="" userId="" providerId="" clId="Web-{311059EB-67E4-AF61-1CAD-C245F9EF738F}" dt="2026-10-07T22:08:14.425" v="0" actId="1076"/>
          <ac:picMkLst>
            <pc:docMk/>
            <pc:sldMk cId="3696341231" sldId="256"/>
            <ac:picMk id="9" creationId="{6E566E6F-09CD-FCD6-5A40-6E197757C02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EA6C0-4F97-E194-20FF-87A81A5ACE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680D5E-02D5-6B1A-550D-1963455323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F9ACB0-CF63-E4FC-E1D7-EFF1AF790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465E2-69BD-4B8E-8572-5948736A5FA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53ED0B-B790-4BBB-81B5-E4BFC3CE2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4A51F4-D232-5211-EF37-06771B294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AB51-AD0E-4FB9-A8A7-51DF5659E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583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A9F0A-0E7A-26AC-DD78-9DF2275EC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01A4BA-7DD9-5AA7-618A-A188B1F6D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2FA547-CA82-6200-C785-67B48A213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465E2-69BD-4B8E-8572-5948736A5FA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1CD28D-3F4A-C77E-9072-7A447883C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ABA92C-74CC-2249-FA85-56E2847DE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AB51-AD0E-4FB9-A8A7-51DF5659E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256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E1321-3E4C-ECD3-BAA7-E369B7C77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14BD6E-6F7F-F029-8F2B-4C77A81FAC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BB07E7-22A9-741B-B4AF-422624D6C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465E2-69BD-4B8E-8572-5948736A5FA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4C406-ACE3-F3B2-6C61-89A8CD3DA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D093C9-E0EE-0E0A-E5A9-108FF158B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AB51-AD0E-4FB9-A8A7-51DF5659E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313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4588-6BF6-ECE1-3A51-A41A2E5F0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0ACF3-E827-9FF0-0063-9B93C0A593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9079F8-6E12-33E7-0288-7614574DD8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6886D3-2FEA-3824-5F18-4E0A3B494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465E2-69BD-4B8E-8572-5948736A5FA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9AA8E5-56B1-7518-DBFF-076DF2958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BCEF30-CECD-8CB5-BA47-4F236A5BB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AB51-AD0E-4FB9-A8A7-51DF5659E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633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101C6-8E40-3129-AF42-3DB40248E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19F0A-0B10-3469-8AED-BF5513AD89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2E666B-CE59-F9DC-5B75-E7DD114E12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287DCD-99A7-4AB3-F3F7-5E27607E0D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CA9C85-D03E-2B6D-7B60-C80339D78C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3186C2-3CBC-AB82-2441-9C20E5DB7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465E2-69BD-4B8E-8572-5948736A5FA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5A54ED-77E2-2696-1627-3D10B36B6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B0077E-C382-5C7D-979C-39F28E2A3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AB51-AD0E-4FB9-A8A7-51DF5659E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30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FBCC4-74D0-665F-8AF6-A334C851D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0A7228-7657-D792-F5E6-FB82B91BD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465E2-69BD-4B8E-8572-5948736A5FA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32258B-BC82-F64D-2FE7-4E37BBB00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FE395C-3B92-079A-AB52-09B121251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AB51-AD0E-4FB9-A8A7-51DF5659E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190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E0E6F5-A041-576C-1353-25FD3A9A6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465E2-69BD-4B8E-8572-5948736A5FA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AEC28F-05BD-AEDF-669E-A53E0A72C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423030-4269-8EE2-227C-76B076921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AB51-AD0E-4FB9-A8A7-51DF5659E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585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A207D-9D95-E41C-A117-872FE00FC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0D3F6-5D58-E4DF-B908-837B0139EA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418684-B3A6-D30E-B422-AC19A8F4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F51663-776B-FA9A-E926-1E0E04BA9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465E2-69BD-4B8E-8572-5948736A5FA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18A07A-ED2D-540C-9465-29B0D275C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A3A9F5-AB13-B1BC-6CC8-BC47A092F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AB51-AD0E-4FB9-A8A7-51DF5659E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568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7509-3679-0C72-189B-ED59DF5F8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344286-8A78-90B7-9B44-5BBCFB3A8CE7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3E8229-35BC-F5AA-1184-15562DE6FC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6EF200-4FA6-7260-1335-9D8D327BD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465E2-69BD-4B8E-8572-5948736A5FA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FBA654-1340-1606-E9A8-6A540A04F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18D0B1-C91E-A51F-5DAF-A05E324BD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AB51-AD0E-4FB9-A8A7-51DF5659E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03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02F86-DDF2-F010-33F6-6FC9550AE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5B0B2A-A3EA-7183-87C0-380D8F3786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6E0818-BFCB-1753-08E9-1D10145BE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465E2-69BD-4B8E-8572-5948736A5FA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89225A-A35D-1BF0-9897-E0D59732C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52247A-43DB-D3BD-E1E3-3E4C59130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AB51-AD0E-4FB9-A8A7-51DF5659E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898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9D0317-EEF2-16A4-958D-BAD6058AB0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D922F0-74DC-065D-C2F0-003A60C896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8187A7-2EDC-1837-7ED6-CF9FD7995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465E2-69BD-4B8E-8572-5948736A5FA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5B4E32-4616-7FC4-656E-F5CD5C4FE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C0919-7505-33BC-27DE-FC1A659BC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3AB51-AD0E-4FB9-A8A7-51DF5659E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987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B2876F-CE66-BC6F-D04A-9AEEC34B1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E1EAAA-F5FC-DF3C-6838-6BC078077A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F8A83B-CE1D-4E4B-9B45-8BA4468AA0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E465E2-69BD-4B8E-8572-5948736A5FA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7984F-A653-0F9E-7394-83224D8D5E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210B65-B360-30CF-013E-E98B05DC9F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33AB51-AD0E-4FB9-A8A7-51DF5659E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32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mailto:csponseller@uidaho.edu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948339-807B-24C9-415E-357781CEF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4"/>
          <a:stretch>
            <a:fillRect/>
          </a:stretch>
        </p:blipFill>
        <p:spPr>
          <a:xfrm>
            <a:off x="5676900" y="0"/>
            <a:ext cx="65151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7936B4-8B76-86AE-7ADC-BA55C01F22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5341448" cy="3175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566E6F-09CD-FCD6-5A40-6E197757C0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508" y="2878749"/>
            <a:ext cx="2057400" cy="2057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2517E4-EE94-56E4-51BC-944F3661D9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50" y="5955059"/>
            <a:ext cx="2200275" cy="8801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805C0EA-4F72-B50A-F4D6-8D83C6F8E8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200" y="5812215"/>
            <a:ext cx="1505549" cy="96006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E5FA426-2274-7502-013B-40199631DCC8}"/>
              </a:ext>
            </a:extLst>
          </p:cNvPr>
          <p:cNvSpPr txBox="1"/>
          <p:nvPr/>
        </p:nvSpPr>
        <p:spPr>
          <a:xfrm>
            <a:off x="307876" y="3185070"/>
            <a:ext cx="3083127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Visit the ION website for:</a:t>
            </a:r>
          </a:p>
          <a:p>
            <a:endParaRPr lang="en-US" sz="1000" dirty="0">
              <a:solidFill>
                <a:schemeClr val="tx2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"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Free STEM Activity Guide</a:t>
            </a:r>
          </a:p>
          <a:p>
            <a:pPr marL="285750" indent="-285750">
              <a:buFont typeface="Wingdings" panose="05000000000000000000" pitchFamily="2" charset="2"/>
              <a:buChar char=""/>
            </a:pPr>
            <a:endParaRPr lang="en-US" sz="1000" dirty="0">
              <a:solidFill>
                <a:schemeClr val="tx2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"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Contact your local TMC Lab to borrow supplies</a:t>
            </a:r>
          </a:p>
          <a:p>
            <a:pPr marL="285750" indent="-285750">
              <a:buFont typeface="Wingdings" panose="05000000000000000000" pitchFamily="2" charset="2"/>
              <a:buChar char=""/>
            </a:pPr>
            <a:endParaRPr lang="en-US" sz="1000" dirty="0">
              <a:solidFill>
                <a:schemeClr val="tx2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"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Submit user reports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77D8E3-14AC-1F6B-68C4-B001E7424BB7}"/>
              </a:ext>
            </a:extLst>
          </p:cNvPr>
          <p:cNvSpPr txBox="1"/>
          <p:nvPr/>
        </p:nvSpPr>
        <p:spPr>
          <a:xfrm>
            <a:off x="3181318" y="4933918"/>
            <a:ext cx="2408664" cy="8002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/>
              <a:t>Questions?</a:t>
            </a:r>
            <a:endParaRPr lang="en-US"/>
          </a:p>
          <a:p>
            <a:pPr algn="ctr"/>
            <a:r>
              <a:rPr lang="en-US" sz="1400" dirty="0"/>
              <a:t>Contact </a:t>
            </a:r>
            <a:r>
              <a:rPr lang="en-US" sz="1400"/>
              <a:t>Claire Sponseller</a:t>
            </a:r>
            <a:endParaRPr lang="en-US" dirty="0">
              <a:solidFill>
                <a:srgbClr val="205C96"/>
              </a:solidFill>
            </a:endParaRPr>
          </a:p>
          <a:p>
            <a:pPr algn="ctr"/>
            <a:r>
              <a:rPr lang="en-US" sz="1600" dirty="0">
                <a:solidFill>
                  <a:schemeClr val="accent1">
                    <a:lumMod val="76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csponseller@uidaho.edu</a:t>
            </a:r>
            <a:endParaRPr lang="en-US" dirty="0">
              <a:solidFill>
                <a:schemeClr val="accent1">
                  <a:lumMod val="76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341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21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University of Idaho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Post, Amy (apost@uidaho.edu)</dc:creator>
  <cp:lastModifiedBy>Post, Amy (apost@uidaho.edu)</cp:lastModifiedBy>
  <cp:revision>22</cp:revision>
  <dcterms:created xsi:type="dcterms:W3CDTF">2026-10-02T20:56:28Z</dcterms:created>
  <dcterms:modified xsi:type="dcterms:W3CDTF">2026-10-07T22:21:03Z</dcterms:modified>
</cp:coreProperties>
</file>