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sldIdLst>
    <p:sldId id="273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3EA"/>
    <a:srgbClr val="BB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20A5B-BD00-A796-A019-0EB5A9B4403D}" v="100" dt="2026-02-23T13:34:01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023A-8734-2B40-AF92-BC9DC6BB7670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4D1D2-6210-614C-9538-CB5EEAEB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tic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410350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sc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120002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83803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149287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165526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Horti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365279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ptive Recreation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2866B2-BE14-5176-EA71-C028B9BE47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44886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279400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met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371362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104839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123924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15656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256689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k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8442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BA8A7D7C-69AD-75A5-3B19-E4E5E46B7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75" y="200234"/>
            <a:ext cx="7243449" cy="9657932"/>
          </a:xfrm>
          <a:prstGeom prst="rect">
            <a:avLst/>
          </a:prstGeom>
        </p:spPr>
      </p:pic>
      <p:pic>
        <p:nvPicPr>
          <p:cNvPr id="9" name="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7298FBBC-B26E-B5FA-C5B7-C0520B63B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8" y="313626"/>
            <a:ext cx="1371600" cy="549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9537C-3ADF-50C3-BFBD-E24D97FB3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82929" y="2609006"/>
            <a:ext cx="6606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2" y="2710555"/>
            <a:ext cx="6703695" cy="17091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4350" y="4505614"/>
            <a:ext cx="6703695" cy="411924"/>
          </a:xfrm>
        </p:spPr>
        <p:txBody>
          <a:bodyPr numCol="1" spcCol="0">
            <a:normAutofit/>
          </a:bodyPr>
          <a:lstStyle>
            <a:lvl1pPr marL="0" indent="0">
              <a:buNone/>
              <a:defRPr sz="1800" b="1"/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/>
              <a:t>Fee | </a:t>
            </a:r>
            <a:r>
              <a:rPr lang="en-US" err="1"/>
              <a:t>fcgov.com</a:t>
            </a:r>
            <a:r>
              <a:rPr lang="en-US"/>
              <a:t>/recreation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D61DB-6DB4-B22B-810D-019366BC7D6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351" y="2111219"/>
            <a:ext cx="6703693" cy="411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Time | Date(s) or Day(s) of the week |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3" y="863019"/>
            <a:ext cx="6703695" cy="118475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40380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340AF-2456-234E-9C3E-94B399DE069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F3F9F2-0F3B-384E-8680-020509EA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2" r:id="rId4"/>
    <p:sldLayoutId id="2147483698" r:id="rId5"/>
    <p:sldLayoutId id="2147483699" r:id="rId6"/>
    <p:sldLayoutId id="2147483700" r:id="rId7"/>
    <p:sldLayoutId id="2147483701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cgov.com/recrea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F96F-752B-A016-DBB8-2368A2BE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EBD76-A8CC-AD21-29E1-AB7C6418A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2" y="2828099"/>
            <a:ext cx="6703695" cy="15076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1800" dirty="0">
                <a:solidFill>
                  <a:srgbClr val="242424"/>
                </a:solidFill>
                <a:ea typeface="+mn-lt"/>
                <a:cs typeface="+mn-lt"/>
              </a:rPr>
              <a:t>Learn the basic techniques of the challenging and competitive sport of Paralympic fencing. This clinic will be led by Patricia Dykes, a United States Army veteran, Paralympic fencing athlete and coach who has competed all over the world. Note: Modified instruction and equipment for varying ability levels available, including equipment for those with visual and/or hearing impairments</a:t>
            </a:r>
            <a:endParaRPr lang="en-US" dirty="0"/>
          </a:p>
          <a:p>
            <a:pPr algn="ctr"/>
            <a:endParaRPr lang="en-US" sz="1800" dirty="0">
              <a:solidFill>
                <a:srgbClr val="242424"/>
              </a:solidFill>
              <a:ea typeface="+mn-lt"/>
              <a:cs typeface="+mn-lt"/>
            </a:endParaRPr>
          </a:p>
          <a:p>
            <a:pPr algn="ctr"/>
            <a:endParaRPr lang="en-US" sz="1800" dirty="0">
              <a:solidFill>
                <a:srgbClr val="242424"/>
              </a:solidFill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D1B3-A8A9-220C-BDB5-2708179BB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029" y="4740704"/>
            <a:ext cx="7344338" cy="932471"/>
          </a:xfrm>
        </p:spPr>
        <p:txBody>
          <a:bodyPr vert="horz" lIns="91440" tIns="45720" rIns="91440" bIns="45720" numCol="1" spcCol="0" rtlCol="0" anchor="t">
            <a:noAutofit/>
          </a:bodyPr>
          <a:lstStyle/>
          <a:p>
            <a:pPr algn="ctr"/>
            <a:r>
              <a:rPr lang="en-US" dirty="0">
                <a:solidFill>
                  <a:srgbClr val="242424"/>
                </a:solidFill>
                <a:cs typeface="Arial"/>
              </a:rPr>
              <a:t>Register at</a:t>
            </a:r>
            <a:r>
              <a:rPr lang="en-US" dirty="0">
                <a:solidFill>
                  <a:srgbClr val="242424"/>
                </a:solidFill>
                <a:cs typeface="Arial"/>
                <a:hlinkClick r:id="rId2"/>
              </a:rPr>
              <a:t> </a:t>
            </a:r>
            <a:r>
              <a:rPr lang="en-US" dirty="0">
                <a:solidFill>
                  <a:srgbClr val="1155CC"/>
                </a:solidFill>
                <a:cs typeface="Arial"/>
                <a:hlinkClick r:id="rId2"/>
              </a:rPr>
              <a:t>fcgov.com/recreator</a:t>
            </a:r>
            <a:r>
              <a:rPr lang="en-US" dirty="0">
                <a:solidFill>
                  <a:srgbClr val="242424"/>
                </a:solidFill>
                <a:cs typeface="Arial"/>
              </a:rPr>
              <a:t> using Activity #</a:t>
            </a:r>
            <a:r>
              <a:rPr lang="en-US" dirty="0">
                <a:solidFill>
                  <a:srgbClr val="242424"/>
                </a:solidFill>
                <a:ea typeface="+mn-lt"/>
                <a:cs typeface="+mn-lt"/>
              </a:rPr>
              <a:t>202765-01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n-US" u="sng" dirty="0">
                <a:solidFill>
                  <a:srgbClr val="242424"/>
                </a:solidFill>
                <a:cs typeface="Arial"/>
              </a:rPr>
              <a:t>No Fee, Completely Free!</a:t>
            </a:r>
          </a:p>
          <a:p>
            <a:pPr algn="ctr"/>
            <a:r>
              <a:rPr lang="en-US" b="0" dirty="0">
                <a:solidFill>
                  <a:srgbClr val="242424"/>
                </a:solidFill>
                <a:cs typeface="Arial"/>
              </a:rPr>
              <a:t>Questions? Contact Brenda McDowell at bmcdowell@fcgov.com or 970-416-2024.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734174-FFA2-3163-18D9-78C5D1BD588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242424"/>
                </a:solidFill>
                <a:ea typeface="+mn-lt"/>
                <a:cs typeface="+mn-lt"/>
              </a:rPr>
              <a:t>3/21 | Saturday, 9:00 AM-Noon. </a:t>
            </a:r>
          </a:p>
          <a:p>
            <a:r>
              <a:rPr lang="en-US" dirty="0">
                <a:solidFill>
                  <a:srgbClr val="242424"/>
                </a:solidFill>
                <a:ea typeface="+mn-lt"/>
                <a:cs typeface="+mn-lt"/>
              </a:rPr>
              <a:t>Fort Collins Senior Center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49C2D4-E6C4-0FC3-7AD5-DEDECD4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614844"/>
            <a:ext cx="6703695" cy="11847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700" dirty="0">
                <a:solidFill>
                  <a:srgbClr val="000000"/>
                </a:solidFill>
                <a:ea typeface="+mj-lt"/>
                <a:cs typeface="+mj-lt"/>
              </a:rPr>
              <a:t>Adaptive Fencing Clinic</a:t>
            </a:r>
            <a:endParaRPr lang="en-US" dirty="0"/>
          </a:p>
        </p:txBody>
      </p:sp>
      <p:pic>
        <p:nvPicPr>
          <p:cNvPr id="9" name="Picture 8" descr="A picture containing person, weapon, sword&#10;&#10;AI-generated content may be incorrect.">
            <a:extLst>
              <a:ext uri="{FF2B5EF4-FFF2-40B4-BE49-F238E27FC236}">
                <a16:creationId xmlns:a16="http://schemas.microsoft.com/office/drawing/2014/main" id="{9F483028-F4B3-2B18-BCB8-549CE73D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21" r="9262" b="3704"/>
          <a:stretch>
            <a:fillRect/>
          </a:stretch>
        </p:blipFill>
        <p:spPr>
          <a:xfrm>
            <a:off x="3888705" y="6367251"/>
            <a:ext cx="3521799" cy="2218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CE337-D6D6-A4A8-C2E3-E0B53195A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2" y="6349358"/>
            <a:ext cx="3377781" cy="2244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BFC714-8057-7D82-FD84-283F306E4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146" y="8584570"/>
            <a:ext cx="2238089" cy="1162486"/>
          </a:xfrm>
          <a:prstGeom prst="rect">
            <a:avLst/>
          </a:prstGeom>
        </p:spPr>
      </p:pic>
      <p:pic>
        <p:nvPicPr>
          <p:cNvPr id="14" name="Picture 13" descr="A picture containing text, businesscard&#10;&#10;AI-generated content may be incorrect.">
            <a:extLst>
              <a:ext uri="{FF2B5EF4-FFF2-40B4-BE49-F238E27FC236}">
                <a16:creationId xmlns:a16="http://schemas.microsoft.com/office/drawing/2014/main" id="{F39BC2C5-E9D7-1EEC-2DDC-6F5F33C33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117" y="7781707"/>
            <a:ext cx="246642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3153"/>
      </p:ext>
    </p:extLst>
  </p:cSld>
  <p:clrMapOvr>
    <a:masterClrMapping/>
  </p:clrMapOvr>
</p:sld>
</file>

<file path=ppt/theme/theme1.xml><?xml version="1.0" encoding="utf-8"?>
<a:theme xmlns:a="http://schemas.openxmlformats.org/drawingml/2006/main" name="Divisions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5-27483-Recreation Program Flyer Templates" id="{EF658511-2F46-334B-B1B6-BAA584467B50}" vid="{76A6ED32-22EF-524A-82FD-6B4472223E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911e11-f5ab-4cb1-9c48-37f93502d2e0" xsi:nil="true"/>
    <lcf76f155ced4ddcb4097134ff3c332f xmlns="8f3d44aa-1420-4f7d-91f1-e17629a410ec">
      <Terms xmlns="http://schemas.microsoft.com/office/infopath/2007/PartnerControls"/>
    </lcf76f155ced4ddcb4097134ff3c332f>
    <WFACertifications xmlns="8f3d44aa-1420-4f7d-91f1-e17629a410ec" xsi:nil="true"/>
    <SharedWithUsers xmlns="8ebd3ab1-73db-470b-a12f-4ba06b01117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22A4B9998DD458777A4EBF2EC79CA" ma:contentTypeVersion="18" ma:contentTypeDescription="Create a new document." ma:contentTypeScope="" ma:versionID="c2511416084896197e486ecb96eea946">
  <xsd:schema xmlns:xsd="http://www.w3.org/2001/XMLSchema" xmlns:xs="http://www.w3.org/2001/XMLSchema" xmlns:p="http://schemas.microsoft.com/office/2006/metadata/properties" xmlns:ns2="8f3d44aa-1420-4f7d-91f1-e17629a410ec" xmlns:ns3="8ebd3ab1-73db-470b-a12f-4ba06b011170" xmlns:ns4="af911e11-f5ab-4cb1-9c48-37f93502d2e0" targetNamespace="http://schemas.microsoft.com/office/2006/metadata/properties" ma:root="true" ma:fieldsID="d943178c36ec56a0680cd0e8d893955d" ns2:_="" ns3:_="" ns4:_="">
    <xsd:import namespace="8f3d44aa-1420-4f7d-91f1-e17629a410ec"/>
    <xsd:import namespace="8ebd3ab1-73db-470b-a12f-4ba06b011170"/>
    <xsd:import namespace="af911e11-f5ab-4cb1-9c48-37f93502d2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WFACertific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d44aa-1420-4f7d-91f1-e17629a41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f77c02b-9ec9-43fd-bcd1-3f22b90063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WFACertifications" ma:index="25" nillable="true" ma:displayName="WFA Certifications" ma:format="Dropdown" ma:internalName="WFACertification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d3ab1-73db-470b-a12f-4ba06b011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11e11-f5ab-4cb1-9c48-37f93502d2e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90b8a79-c3a3-4607-95e0-ff968eea52ed}" ma:internalName="TaxCatchAll" ma:showField="CatchAllData" ma:web="8ebd3ab1-73db-470b-a12f-4ba06b011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3E5C25-E20E-4816-9E9F-4446FA2828FE}">
  <ds:schemaRefs>
    <ds:schemaRef ds:uri="23e85068-f400-436a-8c74-814c5bd2ee04"/>
    <ds:schemaRef ds:uri="8f3d44aa-1420-4f7d-91f1-e17629a410ec"/>
    <ds:schemaRef ds:uri="a476fc5f-7b37-443c-b259-a5eb506d0596"/>
    <ds:schemaRef ds:uri="af911e11-f5ab-4cb1-9c48-37f93502d2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BF1446-5DFF-4AFC-806D-2D71B14DF7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A183A5-9A2C-43C9-A706-4CD2788F6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3d44aa-1420-4f7d-91f1-e17629a410ec"/>
    <ds:schemaRef ds:uri="8ebd3ab1-73db-470b-a12f-4ba06b011170"/>
    <ds:schemaRef ds:uri="af911e11-f5ab-4cb1-9c48-37f93502d2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Program Flyer</Template>
  <TotalTime>17</TotalTime>
  <Words>106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Divisions</vt:lpstr>
      <vt:lpstr>Adaptive Fencing Clinic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Brenda McDowell</dc:creator>
  <cp:lastModifiedBy>Brenda McDowell</cp:lastModifiedBy>
  <cp:revision>145</cp:revision>
  <cp:lastPrinted>2024-11-03T17:35:56Z</cp:lastPrinted>
  <dcterms:created xsi:type="dcterms:W3CDTF">2025-04-23T20:05:01Z</dcterms:created>
  <dcterms:modified xsi:type="dcterms:W3CDTF">2026-02-23T13:46:24Z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0x0101001F522A4B9998DD458777A4EBF2EC79CA</vt:lpwstr>
  </property>
  <property fmtid="{D5CDD505-2E9C-101B-9397-08002B2CF9AE}" pid="3" name="MediaServiceImageTags">
    <vt:lpwstr/>
  </property>
  <property fmtid="{D5CDD505-2E9C-101B-9397-08002B2CF9AE}" pid="4" name="Order">
    <vt:r8>784700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